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48"/>
  </p:notesMasterIdLst>
  <p:sldIdLst>
    <p:sldId id="256" r:id="rId2"/>
    <p:sldId id="319" r:id="rId3"/>
    <p:sldId id="323" r:id="rId4"/>
    <p:sldId id="306" r:id="rId5"/>
    <p:sldId id="308" r:id="rId6"/>
    <p:sldId id="309" r:id="rId7"/>
    <p:sldId id="281" r:id="rId8"/>
    <p:sldId id="325" r:id="rId9"/>
    <p:sldId id="326" r:id="rId10"/>
    <p:sldId id="285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328" r:id="rId20"/>
    <p:sldId id="329" r:id="rId21"/>
    <p:sldId id="299" r:id="rId22"/>
    <p:sldId id="297" r:id="rId23"/>
    <p:sldId id="300" r:id="rId24"/>
    <p:sldId id="331" r:id="rId25"/>
    <p:sldId id="332" r:id="rId26"/>
    <p:sldId id="302" r:id="rId27"/>
    <p:sldId id="304" r:id="rId28"/>
    <p:sldId id="305" r:id="rId29"/>
    <p:sldId id="267" r:id="rId30"/>
    <p:sldId id="268" r:id="rId31"/>
    <p:sldId id="262" r:id="rId32"/>
    <p:sldId id="261" r:id="rId33"/>
    <p:sldId id="259" r:id="rId34"/>
    <p:sldId id="258" r:id="rId35"/>
    <p:sldId id="314" r:id="rId36"/>
    <p:sldId id="312" r:id="rId37"/>
    <p:sldId id="273" r:id="rId38"/>
    <p:sldId id="274" r:id="rId39"/>
    <p:sldId id="266" r:id="rId40"/>
    <p:sldId id="333" r:id="rId41"/>
    <p:sldId id="334" r:id="rId42"/>
    <p:sldId id="271" r:id="rId43"/>
    <p:sldId id="316" r:id="rId44"/>
    <p:sldId id="265" r:id="rId45"/>
    <p:sldId id="264" r:id="rId46"/>
    <p:sldId id="276" r:id="rId47"/>
  </p:sldIdLst>
  <p:sldSz cx="12192000" cy="6858000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88327" autoAdjust="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C3ED51-5EA5-4950-9147-16B323513D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2C976B-3007-4083-AF1E-2EC9B7D516F1}">
      <dgm:prSet custT="1"/>
      <dgm:spPr/>
      <dgm:t>
        <a:bodyPr/>
        <a:lstStyle/>
        <a:p>
          <a:pPr algn="ctr"/>
          <a:r>
            <a:rPr lang="es-CL" sz="3200" b="1" noProof="0" dirty="0">
              <a:solidFill>
                <a:schemeClr val="bg1"/>
              </a:solidFill>
              <a:latin typeface="Algerian" panose="04020705040A02060702" pitchFamily="82" charset="0"/>
            </a:rPr>
            <a:t>EL HOMBRE UNIDO A DIOS </a:t>
          </a:r>
          <a:endParaRPr lang="es-CL" sz="3200" noProof="0" dirty="0">
            <a:solidFill>
              <a:schemeClr val="bg1"/>
            </a:solidFill>
            <a:latin typeface="Algerian" panose="04020705040A02060702" pitchFamily="82" charset="0"/>
          </a:endParaRPr>
        </a:p>
      </dgm:t>
    </dgm:pt>
    <dgm:pt modelId="{39E34C42-A3C4-4E81-AB22-15B757752AB2}" type="parTrans" cxnId="{7C3F1F48-B361-4CE3-A929-DB391E4441F4}">
      <dgm:prSet/>
      <dgm:spPr/>
      <dgm:t>
        <a:bodyPr/>
        <a:lstStyle/>
        <a:p>
          <a:endParaRPr lang="en-US"/>
        </a:p>
      </dgm:t>
    </dgm:pt>
    <dgm:pt modelId="{E894AFAD-9187-4AA1-BF98-5D7789FA46B9}" type="sibTrans" cxnId="{7C3F1F48-B361-4CE3-A929-DB391E4441F4}">
      <dgm:prSet/>
      <dgm:spPr/>
      <dgm:t>
        <a:bodyPr/>
        <a:lstStyle/>
        <a:p>
          <a:endParaRPr lang="en-US"/>
        </a:p>
      </dgm:t>
    </dgm:pt>
    <dgm:pt modelId="{B7BCCE18-ED70-480B-A1B2-1A4BE8637FFA}">
      <dgm:prSet custT="1"/>
      <dgm:spPr/>
      <dgm:t>
        <a:bodyPr/>
        <a:lstStyle/>
        <a:p>
          <a:pPr algn="l"/>
          <a:r>
            <a:rPr lang="es-CL" sz="2400" b="1" noProof="0" dirty="0"/>
            <a:t> </a:t>
          </a:r>
          <a:r>
            <a:rPr lang="es-CL" sz="2400" b="1" noProof="0" dirty="0">
              <a:solidFill>
                <a:schemeClr val="bg1"/>
              </a:solidFill>
            </a:rPr>
            <a:t> EN UNIDAD:                                                             EN UNIDAD</a:t>
          </a:r>
        </a:p>
        <a:p>
          <a:pPr algn="l"/>
          <a:r>
            <a:rPr lang="es-CL" sz="2400" b="1" noProof="0" dirty="0">
              <a:solidFill>
                <a:schemeClr val="bg1"/>
              </a:solidFill>
            </a:rPr>
            <a:t>CONSIGO MISMO                                                      CON: EL OTRO</a:t>
          </a:r>
          <a:endParaRPr lang="es-CL" sz="2400" noProof="0" dirty="0">
            <a:solidFill>
              <a:schemeClr val="bg1"/>
            </a:solidFill>
          </a:endParaRPr>
        </a:p>
      </dgm:t>
    </dgm:pt>
    <dgm:pt modelId="{A5481225-5A72-4734-AB9A-F0A8390E18ED}" type="parTrans" cxnId="{A71ED750-034C-4CA2-BD37-FA28A55F23F1}">
      <dgm:prSet/>
      <dgm:spPr/>
      <dgm:t>
        <a:bodyPr/>
        <a:lstStyle/>
        <a:p>
          <a:endParaRPr lang="en-US"/>
        </a:p>
      </dgm:t>
    </dgm:pt>
    <dgm:pt modelId="{DB2332AB-8B95-4A7A-9897-33EA05EFF188}" type="sibTrans" cxnId="{A71ED750-034C-4CA2-BD37-FA28A55F23F1}">
      <dgm:prSet/>
      <dgm:spPr/>
      <dgm:t>
        <a:bodyPr/>
        <a:lstStyle/>
        <a:p>
          <a:endParaRPr lang="en-US"/>
        </a:p>
      </dgm:t>
    </dgm:pt>
    <dgm:pt modelId="{A4CFA0ED-3485-4751-A188-57D10F1694FE}">
      <dgm:prSet custT="1"/>
      <dgm:spPr/>
      <dgm:t>
        <a:bodyPr/>
        <a:lstStyle/>
        <a:p>
          <a:pPr algn="ctr"/>
          <a:r>
            <a:rPr lang="es-CL" sz="2400" b="1" noProof="0" dirty="0">
              <a:solidFill>
                <a:schemeClr val="bg1"/>
              </a:solidFill>
            </a:rPr>
            <a:t>EN UNIDAD CON EL COSMOS </a:t>
          </a:r>
        </a:p>
      </dgm:t>
    </dgm:pt>
    <dgm:pt modelId="{55FE5CE9-A6E7-43DC-AA3F-2278C6535A4B}" type="parTrans" cxnId="{ECA8123E-14EB-48A3-A833-B7DC5046A5FC}">
      <dgm:prSet/>
      <dgm:spPr/>
      <dgm:t>
        <a:bodyPr/>
        <a:lstStyle/>
        <a:p>
          <a:endParaRPr lang="en-US"/>
        </a:p>
      </dgm:t>
    </dgm:pt>
    <dgm:pt modelId="{0DB2F4EE-EED3-4F33-BC41-48A144759057}" type="sibTrans" cxnId="{ECA8123E-14EB-48A3-A833-B7DC5046A5FC}">
      <dgm:prSet/>
      <dgm:spPr/>
      <dgm:t>
        <a:bodyPr/>
        <a:lstStyle/>
        <a:p>
          <a:endParaRPr lang="en-US"/>
        </a:p>
      </dgm:t>
    </dgm:pt>
    <dgm:pt modelId="{5BBBEBA2-001D-44AA-B5E4-48B66EB523A2}" type="pres">
      <dgm:prSet presAssocID="{5BC3ED51-5EA5-4950-9147-16B323513DAA}" presName="linear" presStyleCnt="0">
        <dgm:presLayoutVars>
          <dgm:animLvl val="lvl"/>
          <dgm:resizeHandles val="exact"/>
        </dgm:presLayoutVars>
      </dgm:prSet>
      <dgm:spPr/>
    </dgm:pt>
    <dgm:pt modelId="{C2CE9022-D626-4E93-9883-B62FDAF068DC}" type="pres">
      <dgm:prSet presAssocID="{4A2C976B-3007-4083-AF1E-2EC9B7D516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59EF84-C8D9-492F-996D-D850E0A67015}" type="pres">
      <dgm:prSet presAssocID="{E894AFAD-9187-4AA1-BF98-5D7789FA46B9}" presName="spacer" presStyleCnt="0"/>
      <dgm:spPr/>
    </dgm:pt>
    <dgm:pt modelId="{055F8483-49BA-499E-905F-D7638B834FBE}" type="pres">
      <dgm:prSet presAssocID="{B7BCCE18-ED70-480B-A1B2-1A4BE8637FFA}" presName="parentText" presStyleLbl="node1" presStyleIdx="1" presStyleCnt="3" custLinFactNeighborY="69806">
        <dgm:presLayoutVars>
          <dgm:chMax val="0"/>
          <dgm:bulletEnabled val="1"/>
        </dgm:presLayoutVars>
      </dgm:prSet>
      <dgm:spPr/>
    </dgm:pt>
    <dgm:pt modelId="{54D93FDF-785E-42DE-9BF7-765343989257}" type="pres">
      <dgm:prSet presAssocID="{DB2332AB-8B95-4A7A-9897-33EA05EFF188}" presName="spacer" presStyleCnt="0"/>
      <dgm:spPr/>
    </dgm:pt>
    <dgm:pt modelId="{4699B97A-897A-4AFE-A882-1C246DD63039}" type="pres">
      <dgm:prSet presAssocID="{A4CFA0ED-3485-4751-A188-57D10F1694F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F87E80D-7565-443E-9625-2EA95FEB503C}" type="presOf" srcId="{B7BCCE18-ED70-480B-A1B2-1A4BE8637FFA}" destId="{055F8483-49BA-499E-905F-D7638B834FBE}" srcOrd="0" destOrd="0" presId="urn:microsoft.com/office/officeart/2005/8/layout/vList2"/>
    <dgm:cxn modelId="{ECA8123E-14EB-48A3-A833-B7DC5046A5FC}" srcId="{5BC3ED51-5EA5-4950-9147-16B323513DAA}" destId="{A4CFA0ED-3485-4751-A188-57D10F1694FE}" srcOrd="2" destOrd="0" parTransId="{55FE5CE9-A6E7-43DC-AA3F-2278C6535A4B}" sibTransId="{0DB2F4EE-EED3-4F33-BC41-48A144759057}"/>
    <dgm:cxn modelId="{7C3F1F48-B361-4CE3-A929-DB391E4441F4}" srcId="{5BC3ED51-5EA5-4950-9147-16B323513DAA}" destId="{4A2C976B-3007-4083-AF1E-2EC9B7D516F1}" srcOrd="0" destOrd="0" parTransId="{39E34C42-A3C4-4E81-AB22-15B757752AB2}" sibTransId="{E894AFAD-9187-4AA1-BF98-5D7789FA46B9}"/>
    <dgm:cxn modelId="{3E827E6C-3989-4CE7-95E3-851D8D8DC017}" type="presOf" srcId="{A4CFA0ED-3485-4751-A188-57D10F1694FE}" destId="{4699B97A-897A-4AFE-A882-1C246DD63039}" srcOrd="0" destOrd="0" presId="urn:microsoft.com/office/officeart/2005/8/layout/vList2"/>
    <dgm:cxn modelId="{A71ED750-034C-4CA2-BD37-FA28A55F23F1}" srcId="{5BC3ED51-5EA5-4950-9147-16B323513DAA}" destId="{B7BCCE18-ED70-480B-A1B2-1A4BE8637FFA}" srcOrd="1" destOrd="0" parTransId="{A5481225-5A72-4734-AB9A-F0A8390E18ED}" sibTransId="{DB2332AB-8B95-4A7A-9897-33EA05EFF188}"/>
    <dgm:cxn modelId="{6CA21580-A28F-443E-94BC-8087819C8910}" type="presOf" srcId="{5BC3ED51-5EA5-4950-9147-16B323513DAA}" destId="{5BBBEBA2-001D-44AA-B5E4-48B66EB523A2}" srcOrd="0" destOrd="0" presId="urn:microsoft.com/office/officeart/2005/8/layout/vList2"/>
    <dgm:cxn modelId="{72620AA2-DBCB-45A0-871A-A4B7F26A0A36}" type="presOf" srcId="{4A2C976B-3007-4083-AF1E-2EC9B7D516F1}" destId="{C2CE9022-D626-4E93-9883-B62FDAF068DC}" srcOrd="0" destOrd="0" presId="urn:microsoft.com/office/officeart/2005/8/layout/vList2"/>
    <dgm:cxn modelId="{32D7CCBA-1771-4936-BCCC-47DFE7D503BF}" type="presParOf" srcId="{5BBBEBA2-001D-44AA-B5E4-48B66EB523A2}" destId="{C2CE9022-D626-4E93-9883-B62FDAF068DC}" srcOrd="0" destOrd="0" presId="urn:microsoft.com/office/officeart/2005/8/layout/vList2"/>
    <dgm:cxn modelId="{AE1A50A4-D139-4909-AA74-B0673DE0FC5D}" type="presParOf" srcId="{5BBBEBA2-001D-44AA-B5E4-48B66EB523A2}" destId="{B759EF84-C8D9-492F-996D-D850E0A67015}" srcOrd="1" destOrd="0" presId="urn:microsoft.com/office/officeart/2005/8/layout/vList2"/>
    <dgm:cxn modelId="{6EB9F41A-F91C-4407-ABF8-48252E1DD8EF}" type="presParOf" srcId="{5BBBEBA2-001D-44AA-B5E4-48B66EB523A2}" destId="{055F8483-49BA-499E-905F-D7638B834FBE}" srcOrd="2" destOrd="0" presId="urn:microsoft.com/office/officeart/2005/8/layout/vList2"/>
    <dgm:cxn modelId="{001C6437-C3FC-49D5-9B6A-700FC856D2FD}" type="presParOf" srcId="{5BBBEBA2-001D-44AA-B5E4-48B66EB523A2}" destId="{54D93FDF-785E-42DE-9BF7-765343989257}" srcOrd="3" destOrd="0" presId="urn:microsoft.com/office/officeart/2005/8/layout/vList2"/>
    <dgm:cxn modelId="{C7C959F2-1185-467C-B229-F1A207A192D5}" type="presParOf" srcId="{5BBBEBA2-001D-44AA-B5E4-48B66EB523A2}" destId="{4699B97A-897A-4AFE-A882-1C246DD6303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4A406-9B88-4FE1-8B87-1F1EC1C708FB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D9D110-D392-4A1F-9A93-0888620F315D}">
      <dgm:prSet custT="1"/>
      <dgm:spPr/>
      <dgm:t>
        <a:bodyPr/>
        <a:lstStyle/>
        <a:p>
          <a:r>
            <a:rPr lang="es-CL" sz="2000" noProof="0" dirty="0">
              <a:solidFill>
                <a:schemeClr val="bg1"/>
              </a:solidFill>
            </a:rPr>
            <a:t>EN ESTOS ULTIMOS AÑOS LOS DIGNOSTICOS TEA o CEA HAN AUMENTADO CONSIDERABLEMENTE </a:t>
          </a:r>
        </a:p>
      </dgm:t>
    </dgm:pt>
    <dgm:pt modelId="{BB0B65DF-B4F5-4D60-8452-93D5C9FA2C47}" type="parTrans" cxnId="{BE0A82AE-AA6E-490A-92A3-A8F1A6618757}">
      <dgm:prSet/>
      <dgm:spPr/>
      <dgm:t>
        <a:bodyPr/>
        <a:lstStyle/>
        <a:p>
          <a:endParaRPr lang="en-US"/>
        </a:p>
      </dgm:t>
    </dgm:pt>
    <dgm:pt modelId="{98DD5408-9502-4424-BB44-E05823CC8DBF}" type="sibTrans" cxnId="{BE0A82AE-AA6E-490A-92A3-A8F1A6618757}">
      <dgm:prSet/>
      <dgm:spPr/>
      <dgm:t>
        <a:bodyPr/>
        <a:lstStyle/>
        <a:p>
          <a:endParaRPr lang="es-CL" noProof="0" dirty="0"/>
        </a:p>
      </dgm:t>
    </dgm:pt>
    <dgm:pt modelId="{040B2BD4-E843-4F10-A6DB-C63F37356A77}">
      <dgm:prSet custT="1"/>
      <dgm:spPr/>
      <dgm:t>
        <a:bodyPr/>
        <a:lstStyle/>
        <a:p>
          <a:r>
            <a:rPr lang="es-CL" sz="2000" noProof="0" dirty="0"/>
            <a:t>rostros que no tuvieron un diagnostico ni u.na metodología adecuada. fueron mal  tratados y evaluados</a:t>
          </a:r>
        </a:p>
      </dgm:t>
    </dgm:pt>
    <dgm:pt modelId="{F4F4965E-5C1A-4684-82B2-70EA39A5389C}" type="parTrans" cxnId="{2D159431-E312-42A9-86F4-FDEFE301DBD6}">
      <dgm:prSet/>
      <dgm:spPr/>
      <dgm:t>
        <a:bodyPr/>
        <a:lstStyle/>
        <a:p>
          <a:endParaRPr lang="en-US"/>
        </a:p>
      </dgm:t>
    </dgm:pt>
    <dgm:pt modelId="{E24BF045-09F8-4FD0-AB89-02350A5350EC}" type="sibTrans" cxnId="{2D159431-E312-42A9-86F4-FDEFE301DBD6}">
      <dgm:prSet/>
      <dgm:spPr/>
      <dgm:t>
        <a:bodyPr/>
        <a:lstStyle/>
        <a:p>
          <a:endParaRPr lang="es-CL" noProof="0" dirty="0"/>
        </a:p>
      </dgm:t>
    </dgm:pt>
    <dgm:pt modelId="{34E58BC9-EB02-4DD0-A5F1-25557FEDA422}">
      <dgm:prSet custT="1"/>
      <dgm:spPr/>
      <dgm:t>
        <a:bodyPr/>
        <a:lstStyle/>
        <a:p>
          <a:r>
            <a:rPr lang="es-CL" sz="2000" noProof="0" dirty="0"/>
            <a:t>Primeras señas demoran al desarrollar el lenguaje</a:t>
          </a:r>
        </a:p>
      </dgm:t>
    </dgm:pt>
    <dgm:pt modelId="{E56B5A63-C930-4500-BB90-3BE5F448E9A2}" type="parTrans" cxnId="{D611C4A2-C235-4625-A333-81733B1E811E}">
      <dgm:prSet/>
      <dgm:spPr/>
      <dgm:t>
        <a:bodyPr/>
        <a:lstStyle/>
        <a:p>
          <a:endParaRPr lang="en-US"/>
        </a:p>
      </dgm:t>
    </dgm:pt>
    <dgm:pt modelId="{991FE2FF-7937-48EA-9FB5-7D2A962824D2}" type="sibTrans" cxnId="{D611C4A2-C235-4625-A333-81733B1E811E}">
      <dgm:prSet/>
      <dgm:spPr/>
      <dgm:t>
        <a:bodyPr/>
        <a:lstStyle/>
        <a:p>
          <a:endParaRPr lang="es-CL" noProof="0" dirty="0"/>
        </a:p>
      </dgm:t>
    </dgm:pt>
    <dgm:pt modelId="{86D7C015-AF71-4A19-9336-00366D2F6181}">
      <dgm:prSet custT="1"/>
      <dgm:spPr/>
      <dgm:t>
        <a:bodyPr/>
        <a:lstStyle/>
        <a:p>
          <a:r>
            <a:rPr lang="es-CL" sz="2000" noProof="0" dirty="0"/>
            <a:t>Son muy sensitivos a los olores, sabores, colores, ruidos fuertes.  texturas. Et.</a:t>
          </a:r>
        </a:p>
      </dgm:t>
    </dgm:pt>
    <dgm:pt modelId="{E9A1C334-69E4-40AA-B620-E3B34CE18770}" type="parTrans" cxnId="{47D09F0D-0EBA-4A10-88AC-661DDCC73850}">
      <dgm:prSet/>
      <dgm:spPr/>
      <dgm:t>
        <a:bodyPr/>
        <a:lstStyle/>
        <a:p>
          <a:endParaRPr lang="en-US"/>
        </a:p>
      </dgm:t>
    </dgm:pt>
    <dgm:pt modelId="{90427B47-CC84-4825-8B96-59E8B9AC4A94}" type="sibTrans" cxnId="{47D09F0D-0EBA-4A10-88AC-661DDCC73850}">
      <dgm:prSet/>
      <dgm:spPr/>
      <dgm:t>
        <a:bodyPr/>
        <a:lstStyle/>
        <a:p>
          <a:endParaRPr lang="es-CL" noProof="0" dirty="0"/>
        </a:p>
      </dgm:t>
    </dgm:pt>
    <dgm:pt modelId="{72F2440B-2402-47FA-B788-749161B28B13}">
      <dgm:prSet custT="1"/>
      <dgm:spPr/>
      <dgm:t>
        <a:bodyPr/>
        <a:lstStyle/>
        <a:p>
          <a:r>
            <a:rPr lang="es-CL" sz="2000" noProof="0" dirty="0"/>
            <a:t>No se descompensan porque no es una enfermedad es una condición </a:t>
          </a:r>
        </a:p>
      </dgm:t>
    </dgm:pt>
    <dgm:pt modelId="{07CD3688-A908-48F4-A504-6C833FF1A0F3}" type="parTrans" cxnId="{B9B227E2-58B7-4E37-9486-38E4F108CA6F}">
      <dgm:prSet/>
      <dgm:spPr/>
      <dgm:t>
        <a:bodyPr/>
        <a:lstStyle/>
        <a:p>
          <a:endParaRPr lang="en-US"/>
        </a:p>
      </dgm:t>
    </dgm:pt>
    <dgm:pt modelId="{33F047F2-F2CD-4B0B-8AF4-EDD351654FD1}" type="sibTrans" cxnId="{B9B227E2-58B7-4E37-9486-38E4F108CA6F}">
      <dgm:prSet/>
      <dgm:spPr/>
      <dgm:t>
        <a:bodyPr/>
        <a:lstStyle/>
        <a:p>
          <a:endParaRPr lang="es-CL" noProof="0" dirty="0"/>
        </a:p>
      </dgm:t>
    </dgm:pt>
    <dgm:pt modelId="{E8369D38-4618-4E37-86E3-6AA862B15D2E}">
      <dgm:prSet custT="1"/>
      <dgm:spPr/>
      <dgm:t>
        <a:bodyPr/>
        <a:lstStyle/>
        <a:p>
          <a:r>
            <a:rPr lang="es-CL" sz="2000" noProof="0" dirty="0"/>
            <a:t>Les da ansiedad o angustia  </a:t>
          </a:r>
        </a:p>
      </dgm:t>
    </dgm:pt>
    <dgm:pt modelId="{55AA0FE2-DA38-408D-B064-EEA804E48E65}" type="parTrans" cxnId="{87309239-C4A5-4AAE-8A18-F68CFF31B8FD}">
      <dgm:prSet/>
      <dgm:spPr/>
      <dgm:t>
        <a:bodyPr/>
        <a:lstStyle/>
        <a:p>
          <a:endParaRPr lang="en-US"/>
        </a:p>
      </dgm:t>
    </dgm:pt>
    <dgm:pt modelId="{0505B1D9-BD66-470B-8EC0-F99FDB2623A7}" type="sibTrans" cxnId="{87309239-C4A5-4AAE-8A18-F68CFF31B8FD}">
      <dgm:prSet/>
      <dgm:spPr/>
      <dgm:t>
        <a:bodyPr/>
        <a:lstStyle/>
        <a:p>
          <a:endParaRPr lang="es-CL" noProof="0" dirty="0"/>
        </a:p>
      </dgm:t>
    </dgm:pt>
    <dgm:pt modelId="{2F0293AB-EEEF-4CD0-AD21-D57C5CEB4051}">
      <dgm:prSet custT="1"/>
      <dgm:spPr/>
      <dgm:t>
        <a:bodyPr/>
        <a:lstStyle/>
        <a:p>
          <a:r>
            <a:rPr lang="es-CL" sz="2000" noProof="0" dirty="0"/>
            <a:t>los padres y madres han descubierto que ellos también )</a:t>
          </a:r>
        </a:p>
      </dgm:t>
    </dgm:pt>
    <dgm:pt modelId="{C74A5F9B-3540-44CD-B4AD-464552D508B1}" type="parTrans" cxnId="{209C506E-765B-4FC2-8C06-F85681DB133F}">
      <dgm:prSet/>
      <dgm:spPr/>
      <dgm:t>
        <a:bodyPr/>
        <a:lstStyle/>
        <a:p>
          <a:endParaRPr lang="en-US"/>
        </a:p>
      </dgm:t>
    </dgm:pt>
    <dgm:pt modelId="{944F723F-49B5-41DE-887A-E7A64DD203EE}" type="sibTrans" cxnId="{209C506E-765B-4FC2-8C06-F85681DB133F}">
      <dgm:prSet/>
      <dgm:spPr/>
      <dgm:t>
        <a:bodyPr/>
        <a:lstStyle/>
        <a:p>
          <a:endParaRPr lang="en-US"/>
        </a:p>
      </dgm:t>
    </dgm:pt>
    <dgm:pt modelId="{72C24895-FEC9-4F52-9275-6823CFA67B39}" type="pres">
      <dgm:prSet presAssocID="{5AE4A406-9B88-4FE1-8B87-1F1EC1C708FB}" presName="Name0" presStyleCnt="0">
        <dgm:presLayoutVars>
          <dgm:dir/>
          <dgm:resizeHandles val="exact"/>
        </dgm:presLayoutVars>
      </dgm:prSet>
      <dgm:spPr/>
    </dgm:pt>
    <dgm:pt modelId="{CB5AD88B-0FBB-4140-94AA-545C260658CD}" type="pres">
      <dgm:prSet presAssocID="{09D9D110-D392-4A1F-9A93-0888620F315D}" presName="node" presStyleLbl="node1" presStyleIdx="0" presStyleCnt="7" custScaleY="180088">
        <dgm:presLayoutVars>
          <dgm:bulletEnabled val="1"/>
        </dgm:presLayoutVars>
      </dgm:prSet>
      <dgm:spPr/>
    </dgm:pt>
    <dgm:pt modelId="{083D9767-E7FF-40B0-AD48-82CB05CE3D18}" type="pres">
      <dgm:prSet presAssocID="{98DD5408-9502-4424-BB44-E05823CC8DBF}" presName="sibTrans" presStyleLbl="sibTrans1D1" presStyleIdx="0" presStyleCnt="6"/>
      <dgm:spPr/>
    </dgm:pt>
    <dgm:pt modelId="{46543576-5DE2-4FB4-BB77-1F2C8D3DA793}" type="pres">
      <dgm:prSet presAssocID="{98DD5408-9502-4424-BB44-E05823CC8DBF}" presName="connectorText" presStyleLbl="sibTrans1D1" presStyleIdx="0" presStyleCnt="6"/>
      <dgm:spPr/>
    </dgm:pt>
    <dgm:pt modelId="{01B2BB7A-D437-44BF-99F0-8DACA16D87E8}" type="pres">
      <dgm:prSet presAssocID="{040B2BD4-E843-4F10-A6DB-C63F37356A77}" presName="node" presStyleLbl="node1" presStyleIdx="1" presStyleCnt="7" custScaleY="179180" custLinFactNeighborX="3335" custLinFactNeighborY="-8238">
        <dgm:presLayoutVars>
          <dgm:bulletEnabled val="1"/>
        </dgm:presLayoutVars>
      </dgm:prSet>
      <dgm:spPr/>
    </dgm:pt>
    <dgm:pt modelId="{07CC6C04-5847-4F95-8920-81515C48CB47}" type="pres">
      <dgm:prSet presAssocID="{E24BF045-09F8-4FD0-AB89-02350A5350EC}" presName="sibTrans" presStyleLbl="sibTrans1D1" presStyleIdx="1" presStyleCnt="6"/>
      <dgm:spPr/>
    </dgm:pt>
    <dgm:pt modelId="{E8704E8C-026F-41DE-A03F-EA3FFE6E54B0}" type="pres">
      <dgm:prSet presAssocID="{E24BF045-09F8-4FD0-AB89-02350A5350EC}" presName="connectorText" presStyleLbl="sibTrans1D1" presStyleIdx="1" presStyleCnt="6"/>
      <dgm:spPr/>
    </dgm:pt>
    <dgm:pt modelId="{0FFDC26A-BC8D-4C94-8CA6-497B4312C08C}" type="pres">
      <dgm:prSet presAssocID="{34E58BC9-EB02-4DD0-A5F1-25557FEDA422}" presName="node" presStyleLbl="node1" presStyleIdx="2" presStyleCnt="7" custScaleY="192958">
        <dgm:presLayoutVars>
          <dgm:bulletEnabled val="1"/>
        </dgm:presLayoutVars>
      </dgm:prSet>
      <dgm:spPr/>
    </dgm:pt>
    <dgm:pt modelId="{A6F95FCE-F549-40DF-9B6B-D519AF03FF52}" type="pres">
      <dgm:prSet presAssocID="{991FE2FF-7937-48EA-9FB5-7D2A962824D2}" presName="sibTrans" presStyleLbl="sibTrans1D1" presStyleIdx="2" presStyleCnt="6"/>
      <dgm:spPr/>
    </dgm:pt>
    <dgm:pt modelId="{04EFBE5C-F424-4B8D-85EB-C084D74255E8}" type="pres">
      <dgm:prSet presAssocID="{991FE2FF-7937-48EA-9FB5-7D2A962824D2}" presName="connectorText" presStyleLbl="sibTrans1D1" presStyleIdx="2" presStyleCnt="6"/>
      <dgm:spPr/>
    </dgm:pt>
    <dgm:pt modelId="{45317546-AA49-4EB2-875F-DAF257493194}" type="pres">
      <dgm:prSet presAssocID="{86D7C015-AF71-4A19-9336-00366D2F6181}" presName="node" presStyleLbl="node1" presStyleIdx="3" presStyleCnt="7" custScaleY="193877" custLinFactNeighborX="6688" custLinFactNeighborY="1205">
        <dgm:presLayoutVars>
          <dgm:bulletEnabled val="1"/>
        </dgm:presLayoutVars>
      </dgm:prSet>
      <dgm:spPr/>
    </dgm:pt>
    <dgm:pt modelId="{5B087533-5D48-4857-8083-900A1D0ACD90}" type="pres">
      <dgm:prSet presAssocID="{90427B47-CC84-4825-8B96-59E8B9AC4A94}" presName="sibTrans" presStyleLbl="sibTrans1D1" presStyleIdx="3" presStyleCnt="6"/>
      <dgm:spPr/>
    </dgm:pt>
    <dgm:pt modelId="{870154C7-F9F7-4F83-807D-9C87C18F5E4A}" type="pres">
      <dgm:prSet presAssocID="{90427B47-CC84-4825-8B96-59E8B9AC4A94}" presName="connectorText" presStyleLbl="sibTrans1D1" presStyleIdx="3" presStyleCnt="6"/>
      <dgm:spPr/>
    </dgm:pt>
    <dgm:pt modelId="{97F0B5C0-8E86-4B18-861F-222BE1500117}" type="pres">
      <dgm:prSet presAssocID="{72F2440B-2402-47FA-B788-749161B28B13}" presName="node" presStyleLbl="node1" presStyleIdx="4" presStyleCnt="7">
        <dgm:presLayoutVars>
          <dgm:bulletEnabled val="1"/>
        </dgm:presLayoutVars>
      </dgm:prSet>
      <dgm:spPr/>
    </dgm:pt>
    <dgm:pt modelId="{8DD86BC6-DE20-4202-B0D0-BA913E767BED}" type="pres">
      <dgm:prSet presAssocID="{33F047F2-F2CD-4B0B-8AF4-EDD351654FD1}" presName="sibTrans" presStyleLbl="sibTrans1D1" presStyleIdx="4" presStyleCnt="6"/>
      <dgm:spPr/>
    </dgm:pt>
    <dgm:pt modelId="{5F3A3560-BFB4-403F-BF90-EA572988B767}" type="pres">
      <dgm:prSet presAssocID="{33F047F2-F2CD-4B0B-8AF4-EDD351654FD1}" presName="connectorText" presStyleLbl="sibTrans1D1" presStyleIdx="4" presStyleCnt="6"/>
      <dgm:spPr/>
    </dgm:pt>
    <dgm:pt modelId="{FB1BA2C4-183C-46D5-A020-B68958250101}" type="pres">
      <dgm:prSet presAssocID="{E8369D38-4618-4E37-86E3-6AA862B15D2E}" presName="node" presStyleLbl="node1" presStyleIdx="5" presStyleCnt="7">
        <dgm:presLayoutVars>
          <dgm:bulletEnabled val="1"/>
        </dgm:presLayoutVars>
      </dgm:prSet>
      <dgm:spPr/>
    </dgm:pt>
    <dgm:pt modelId="{289DA711-591A-4016-849C-39A71AE83221}" type="pres">
      <dgm:prSet presAssocID="{0505B1D9-BD66-470B-8EC0-F99FDB2623A7}" presName="sibTrans" presStyleLbl="sibTrans1D1" presStyleIdx="5" presStyleCnt="6"/>
      <dgm:spPr/>
    </dgm:pt>
    <dgm:pt modelId="{C7CDA5D6-B74A-429B-98F1-ABC12EFA4F4B}" type="pres">
      <dgm:prSet presAssocID="{0505B1D9-BD66-470B-8EC0-F99FDB2623A7}" presName="connectorText" presStyleLbl="sibTrans1D1" presStyleIdx="5" presStyleCnt="6"/>
      <dgm:spPr/>
    </dgm:pt>
    <dgm:pt modelId="{7F946397-DD46-44F6-A964-85C902003932}" type="pres">
      <dgm:prSet presAssocID="{2F0293AB-EEEF-4CD0-AD21-D57C5CEB4051}" presName="node" presStyleLbl="node1" presStyleIdx="6" presStyleCnt="7" custScaleX="96321">
        <dgm:presLayoutVars>
          <dgm:bulletEnabled val="1"/>
        </dgm:presLayoutVars>
      </dgm:prSet>
      <dgm:spPr/>
    </dgm:pt>
  </dgm:ptLst>
  <dgm:cxnLst>
    <dgm:cxn modelId="{51E5D00C-5345-46E7-AC9B-53E7E05C6C20}" type="presOf" srcId="{E24BF045-09F8-4FD0-AB89-02350A5350EC}" destId="{07CC6C04-5847-4F95-8920-81515C48CB47}" srcOrd="0" destOrd="0" presId="urn:microsoft.com/office/officeart/2016/7/layout/RepeatingBendingProcessNew"/>
    <dgm:cxn modelId="{47D09F0D-0EBA-4A10-88AC-661DDCC73850}" srcId="{5AE4A406-9B88-4FE1-8B87-1F1EC1C708FB}" destId="{86D7C015-AF71-4A19-9336-00366D2F6181}" srcOrd="3" destOrd="0" parTransId="{E9A1C334-69E4-40AA-B620-E3B34CE18770}" sibTransId="{90427B47-CC84-4825-8B96-59E8B9AC4A94}"/>
    <dgm:cxn modelId="{63714C21-27C6-4F17-96CA-E58A120D7DA5}" type="presOf" srcId="{040B2BD4-E843-4F10-A6DB-C63F37356A77}" destId="{01B2BB7A-D437-44BF-99F0-8DACA16D87E8}" srcOrd="0" destOrd="0" presId="urn:microsoft.com/office/officeart/2016/7/layout/RepeatingBendingProcessNew"/>
    <dgm:cxn modelId="{8F62302B-0C86-4B94-B817-4886FA309CDC}" type="presOf" srcId="{34E58BC9-EB02-4DD0-A5F1-25557FEDA422}" destId="{0FFDC26A-BC8D-4C94-8CA6-497B4312C08C}" srcOrd="0" destOrd="0" presId="urn:microsoft.com/office/officeart/2016/7/layout/RepeatingBendingProcessNew"/>
    <dgm:cxn modelId="{2D159431-E312-42A9-86F4-FDEFE301DBD6}" srcId="{5AE4A406-9B88-4FE1-8B87-1F1EC1C708FB}" destId="{040B2BD4-E843-4F10-A6DB-C63F37356A77}" srcOrd="1" destOrd="0" parTransId="{F4F4965E-5C1A-4684-82B2-70EA39A5389C}" sibTransId="{E24BF045-09F8-4FD0-AB89-02350A5350EC}"/>
    <dgm:cxn modelId="{311E4A34-3EB7-4120-B875-9591E14AE93F}" type="presOf" srcId="{E8369D38-4618-4E37-86E3-6AA862B15D2E}" destId="{FB1BA2C4-183C-46D5-A020-B68958250101}" srcOrd="0" destOrd="0" presId="urn:microsoft.com/office/officeart/2016/7/layout/RepeatingBendingProcessNew"/>
    <dgm:cxn modelId="{E5AF2D36-17F9-4275-A5BF-9538BAB5C82C}" type="presOf" srcId="{0505B1D9-BD66-470B-8EC0-F99FDB2623A7}" destId="{C7CDA5D6-B74A-429B-98F1-ABC12EFA4F4B}" srcOrd="1" destOrd="0" presId="urn:microsoft.com/office/officeart/2016/7/layout/RepeatingBendingProcessNew"/>
    <dgm:cxn modelId="{87309239-C4A5-4AAE-8A18-F68CFF31B8FD}" srcId="{5AE4A406-9B88-4FE1-8B87-1F1EC1C708FB}" destId="{E8369D38-4618-4E37-86E3-6AA862B15D2E}" srcOrd="5" destOrd="0" parTransId="{55AA0FE2-DA38-408D-B064-EEA804E48E65}" sibTransId="{0505B1D9-BD66-470B-8EC0-F99FDB2623A7}"/>
    <dgm:cxn modelId="{29254868-621F-4F7F-9FC8-AF58A25B8450}" type="presOf" srcId="{86D7C015-AF71-4A19-9336-00366D2F6181}" destId="{45317546-AA49-4EB2-875F-DAF257493194}" srcOrd="0" destOrd="0" presId="urn:microsoft.com/office/officeart/2016/7/layout/RepeatingBendingProcessNew"/>
    <dgm:cxn modelId="{94AF4A4E-400F-4566-B9A1-EBED41B291CF}" type="presOf" srcId="{2F0293AB-EEEF-4CD0-AD21-D57C5CEB4051}" destId="{7F946397-DD46-44F6-A964-85C902003932}" srcOrd="0" destOrd="0" presId="urn:microsoft.com/office/officeart/2016/7/layout/RepeatingBendingProcessNew"/>
    <dgm:cxn modelId="{209C506E-765B-4FC2-8C06-F85681DB133F}" srcId="{5AE4A406-9B88-4FE1-8B87-1F1EC1C708FB}" destId="{2F0293AB-EEEF-4CD0-AD21-D57C5CEB4051}" srcOrd="6" destOrd="0" parTransId="{C74A5F9B-3540-44CD-B4AD-464552D508B1}" sibTransId="{944F723F-49B5-41DE-887A-E7A64DD203EE}"/>
    <dgm:cxn modelId="{2807E354-D084-4CA0-BEDF-8FC2DBBFF5B7}" type="presOf" srcId="{991FE2FF-7937-48EA-9FB5-7D2A962824D2}" destId="{04EFBE5C-F424-4B8D-85EB-C084D74255E8}" srcOrd="1" destOrd="0" presId="urn:microsoft.com/office/officeart/2016/7/layout/RepeatingBendingProcessNew"/>
    <dgm:cxn modelId="{CBCB8979-F543-4F9A-93AC-B281B28C2120}" type="presOf" srcId="{09D9D110-D392-4A1F-9A93-0888620F315D}" destId="{CB5AD88B-0FBB-4140-94AA-545C260658CD}" srcOrd="0" destOrd="0" presId="urn:microsoft.com/office/officeart/2016/7/layout/RepeatingBendingProcessNew"/>
    <dgm:cxn modelId="{B608F27B-9C53-4D66-A5CE-BAFCBB902D61}" type="presOf" srcId="{90427B47-CC84-4825-8B96-59E8B9AC4A94}" destId="{5B087533-5D48-4857-8083-900A1D0ACD90}" srcOrd="0" destOrd="0" presId="urn:microsoft.com/office/officeart/2016/7/layout/RepeatingBendingProcessNew"/>
    <dgm:cxn modelId="{1532C098-3A4C-4EAE-B17A-917C50DEA136}" type="presOf" srcId="{33F047F2-F2CD-4B0B-8AF4-EDD351654FD1}" destId="{5F3A3560-BFB4-403F-BF90-EA572988B767}" srcOrd="1" destOrd="0" presId="urn:microsoft.com/office/officeart/2016/7/layout/RepeatingBendingProcessNew"/>
    <dgm:cxn modelId="{917FCB9A-4238-4EE6-ABF0-AE4E3593D519}" type="presOf" srcId="{E24BF045-09F8-4FD0-AB89-02350A5350EC}" destId="{E8704E8C-026F-41DE-A03F-EA3FFE6E54B0}" srcOrd="1" destOrd="0" presId="urn:microsoft.com/office/officeart/2016/7/layout/RepeatingBendingProcessNew"/>
    <dgm:cxn modelId="{D611C4A2-C235-4625-A333-81733B1E811E}" srcId="{5AE4A406-9B88-4FE1-8B87-1F1EC1C708FB}" destId="{34E58BC9-EB02-4DD0-A5F1-25557FEDA422}" srcOrd="2" destOrd="0" parTransId="{E56B5A63-C930-4500-BB90-3BE5F448E9A2}" sibTransId="{991FE2FF-7937-48EA-9FB5-7D2A962824D2}"/>
    <dgm:cxn modelId="{A2A3A9A6-2E3D-48F9-B7AD-C214C49F5FFB}" type="presOf" srcId="{72F2440B-2402-47FA-B788-749161B28B13}" destId="{97F0B5C0-8E86-4B18-861F-222BE1500117}" srcOrd="0" destOrd="0" presId="urn:microsoft.com/office/officeart/2016/7/layout/RepeatingBendingProcessNew"/>
    <dgm:cxn modelId="{BE0A82AE-AA6E-490A-92A3-A8F1A6618757}" srcId="{5AE4A406-9B88-4FE1-8B87-1F1EC1C708FB}" destId="{09D9D110-D392-4A1F-9A93-0888620F315D}" srcOrd="0" destOrd="0" parTransId="{BB0B65DF-B4F5-4D60-8452-93D5C9FA2C47}" sibTransId="{98DD5408-9502-4424-BB44-E05823CC8DBF}"/>
    <dgm:cxn modelId="{81E0D0B5-EF5F-4CEF-A4D4-08FDAB644770}" type="presOf" srcId="{98DD5408-9502-4424-BB44-E05823CC8DBF}" destId="{083D9767-E7FF-40B0-AD48-82CB05CE3D18}" srcOrd="0" destOrd="0" presId="urn:microsoft.com/office/officeart/2016/7/layout/RepeatingBendingProcessNew"/>
    <dgm:cxn modelId="{EAFA2FB7-B6B9-4D73-9419-BF677C09379D}" type="presOf" srcId="{0505B1D9-BD66-470B-8EC0-F99FDB2623A7}" destId="{289DA711-591A-4016-849C-39A71AE83221}" srcOrd="0" destOrd="0" presId="urn:microsoft.com/office/officeart/2016/7/layout/RepeatingBendingProcessNew"/>
    <dgm:cxn modelId="{E5C48CBA-8B7D-4F17-8306-CB98D722EE6D}" type="presOf" srcId="{90427B47-CC84-4825-8B96-59E8B9AC4A94}" destId="{870154C7-F9F7-4F83-807D-9C87C18F5E4A}" srcOrd="1" destOrd="0" presId="urn:microsoft.com/office/officeart/2016/7/layout/RepeatingBendingProcessNew"/>
    <dgm:cxn modelId="{236728D5-8F99-4EB1-9D96-F4A57C3C8575}" type="presOf" srcId="{98DD5408-9502-4424-BB44-E05823CC8DBF}" destId="{46543576-5DE2-4FB4-BB77-1F2C8D3DA793}" srcOrd="1" destOrd="0" presId="urn:microsoft.com/office/officeart/2016/7/layout/RepeatingBendingProcessNew"/>
    <dgm:cxn modelId="{0EA1A6D8-6FA8-4A86-9E48-812DE9DFC24D}" type="presOf" srcId="{5AE4A406-9B88-4FE1-8B87-1F1EC1C708FB}" destId="{72C24895-FEC9-4F52-9275-6823CFA67B39}" srcOrd="0" destOrd="0" presId="urn:microsoft.com/office/officeart/2016/7/layout/RepeatingBendingProcessNew"/>
    <dgm:cxn modelId="{B9B227E2-58B7-4E37-9486-38E4F108CA6F}" srcId="{5AE4A406-9B88-4FE1-8B87-1F1EC1C708FB}" destId="{72F2440B-2402-47FA-B788-749161B28B13}" srcOrd="4" destOrd="0" parTransId="{07CD3688-A908-48F4-A504-6C833FF1A0F3}" sibTransId="{33F047F2-F2CD-4B0B-8AF4-EDD351654FD1}"/>
    <dgm:cxn modelId="{5971BDEC-C56A-46C7-B816-6F9C5FDB9369}" type="presOf" srcId="{991FE2FF-7937-48EA-9FB5-7D2A962824D2}" destId="{A6F95FCE-F549-40DF-9B6B-D519AF03FF52}" srcOrd="0" destOrd="0" presId="urn:microsoft.com/office/officeart/2016/7/layout/RepeatingBendingProcessNew"/>
    <dgm:cxn modelId="{6ADD89F6-130B-4707-A08B-13DB51177E27}" type="presOf" srcId="{33F047F2-F2CD-4B0B-8AF4-EDD351654FD1}" destId="{8DD86BC6-DE20-4202-B0D0-BA913E767BED}" srcOrd="0" destOrd="0" presId="urn:microsoft.com/office/officeart/2016/7/layout/RepeatingBendingProcessNew"/>
    <dgm:cxn modelId="{287AF4CC-4272-4736-B7EC-DB3855767DAB}" type="presParOf" srcId="{72C24895-FEC9-4F52-9275-6823CFA67B39}" destId="{CB5AD88B-0FBB-4140-94AA-545C260658CD}" srcOrd="0" destOrd="0" presId="urn:microsoft.com/office/officeart/2016/7/layout/RepeatingBendingProcessNew"/>
    <dgm:cxn modelId="{242A013A-1CDB-4508-87E2-087F66DC4C2D}" type="presParOf" srcId="{72C24895-FEC9-4F52-9275-6823CFA67B39}" destId="{083D9767-E7FF-40B0-AD48-82CB05CE3D18}" srcOrd="1" destOrd="0" presId="urn:microsoft.com/office/officeart/2016/7/layout/RepeatingBendingProcessNew"/>
    <dgm:cxn modelId="{E0528550-D3B0-4AE8-8BC9-699B3C6EB4FE}" type="presParOf" srcId="{083D9767-E7FF-40B0-AD48-82CB05CE3D18}" destId="{46543576-5DE2-4FB4-BB77-1F2C8D3DA793}" srcOrd="0" destOrd="0" presId="urn:microsoft.com/office/officeart/2016/7/layout/RepeatingBendingProcessNew"/>
    <dgm:cxn modelId="{B076F755-656D-4479-8BD8-E1AD3D6CD65A}" type="presParOf" srcId="{72C24895-FEC9-4F52-9275-6823CFA67B39}" destId="{01B2BB7A-D437-44BF-99F0-8DACA16D87E8}" srcOrd="2" destOrd="0" presId="urn:microsoft.com/office/officeart/2016/7/layout/RepeatingBendingProcessNew"/>
    <dgm:cxn modelId="{76133F8C-51BD-4205-9542-DC3E5AC885C6}" type="presParOf" srcId="{72C24895-FEC9-4F52-9275-6823CFA67B39}" destId="{07CC6C04-5847-4F95-8920-81515C48CB47}" srcOrd="3" destOrd="0" presId="urn:microsoft.com/office/officeart/2016/7/layout/RepeatingBendingProcessNew"/>
    <dgm:cxn modelId="{F821A8C1-C7E8-47E6-9162-6F57D024ED48}" type="presParOf" srcId="{07CC6C04-5847-4F95-8920-81515C48CB47}" destId="{E8704E8C-026F-41DE-A03F-EA3FFE6E54B0}" srcOrd="0" destOrd="0" presId="urn:microsoft.com/office/officeart/2016/7/layout/RepeatingBendingProcessNew"/>
    <dgm:cxn modelId="{01D34799-8EA4-4D17-B403-7AC921C05132}" type="presParOf" srcId="{72C24895-FEC9-4F52-9275-6823CFA67B39}" destId="{0FFDC26A-BC8D-4C94-8CA6-497B4312C08C}" srcOrd="4" destOrd="0" presId="urn:microsoft.com/office/officeart/2016/7/layout/RepeatingBendingProcessNew"/>
    <dgm:cxn modelId="{CDD77F93-371E-4871-BD92-B40D9EC8A7E9}" type="presParOf" srcId="{72C24895-FEC9-4F52-9275-6823CFA67B39}" destId="{A6F95FCE-F549-40DF-9B6B-D519AF03FF52}" srcOrd="5" destOrd="0" presId="urn:microsoft.com/office/officeart/2016/7/layout/RepeatingBendingProcessNew"/>
    <dgm:cxn modelId="{BBC838DD-4893-4D2E-9F55-8675736C4906}" type="presParOf" srcId="{A6F95FCE-F549-40DF-9B6B-D519AF03FF52}" destId="{04EFBE5C-F424-4B8D-85EB-C084D74255E8}" srcOrd="0" destOrd="0" presId="urn:microsoft.com/office/officeart/2016/7/layout/RepeatingBendingProcessNew"/>
    <dgm:cxn modelId="{3F13AAF4-FE0E-4C52-92F6-41C597A3248E}" type="presParOf" srcId="{72C24895-FEC9-4F52-9275-6823CFA67B39}" destId="{45317546-AA49-4EB2-875F-DAF257493194}" srcOrd="6" destOrd="0" presId="urn:microsoft.com/office/officeart/2016/7/layout/RepeatingBendingProcessNew"/>
    <dgm:cxn modelId="{3B57349D-7CC7-4051-A4ED-0563F9362FD6}" type="presParOf" srcId="{72C24895-FEC9-4F52-9275-6823CFA67B39}" destId="{5B087533-5D48-4857-8083-900A1D0ACD90}" srcOrd="7" destOrd="0" presId="urn:microsoft.com/office/officeart/2016/7/layout/RepeatingBendingProcessNew"/>
    <dgm:cxn modelId="{04581C99-03C0-446A-BFB8-0242BBCB0987}" type="presParOf" srcId="{5B087533-5D48-4857-8083-900A1D0ACD90}" destId="{870154C7-F9F7-4F83-807D-9C87C18F5E4A}" srcOrd="0" destOrd="0" presId="urn:microsoft.com/office/officeart/2016/7/layout/RepeatingBendingProcessNew"/>
    <dgm:cxn modelId="{2BA4CF1F-C325-4C58-AAA8-357250F624B8}" type="presParOf" srcId="{72C24895-FEC9-4F52-9275-6823CFA67B39}" destId="{97F0B5C0-8E86-4B18-861F-222BE1500117}" srcOrd="8" destOrd="0" presId="urn:microsoft.com/office/officeart/2016/7/layout/RepeatingBendingProcessNew"/>
    <dgm:cxn modelId="{6D51872E-DC34-41AE-AD9A-B8FEF47C4DA8}" type="presParOf" srcId="{72C24895-FEC9-4F52-9275-6823CFA67B39}" destId="{8DD86BC6-DE20-4202-B0D0-BA913E767BED}" srcOrd="9" destOrd="0" presId="urn:microsoft.com/office/officeart/2016/7/layout/RepeatingBendingProcessNew"/>
    <dgm:cxn modelId="{06914E65-A08C-4A86-B0E0-0B7E97967CD1}" type="presParOf" srcId="{8DD86BC6-DE20-4202-B0D0-BA913E767BED}" destId="{5F3A3560-BFB4-403F-BF90-EA572988B767}" srcOrd="0" destOrd="0" presId="urn:microsoft.com/office/officeart/2016/7/layout/RepeatingBendingProcessNew"/>
    <dgm:cxn modelId="{0014BEB0-C814-4F43-A4F7-CC09796C5F01}" type="presParOf" srcId="{72C24895-FEC9-4F52-9275-6823CFA67B39}" destId="{FB1BA2C4-183C-46D5-A020-B68958250101}" srcOrd="10" destOrd="0" presId="urn:microsoft.com/office/officeart/2016/7/layout/RepeatingBendingProcessNew"/>
    <dgm:cxn modelId="{0636199C-EE2B-4FEB-A9D8-E8B470EAA4CC}" type="presParOf" srcId="{72C24895-FEC9-4F52-9275-6823CFA67B39}" destId="{289DA711-591A-4016-849C-39A71AE83221}" srcOrd="11" destOrd="0" presId="urn:microsoft.com/office/officeart/2016/7/layout/RepeatingBendingProcessNew"/>
    <dgm:cxn modelId="{441716C5-3884-4317-9B95-30E3B4FE22A8}" type="presParOf" srcId="{289DA711-591A-4016-849C-39A71AE83221}" destId="{C7CDA5D6-B74A-429B-98F1-ABC12EFA4F4B}" srcOrd="0" destOrd="0" presId="urn:microsoft.com/office/officeart/2016/7/layout/RepeatingBendingProcessNew"/>
    <dgm:cxn modelId="{B9E15198-E391-4C5F-8EE4-271842016BD4}" type="presParOf" srcId="{72C24895-FEC9-4F52-9275-6823CFA67B39}" destId="{7F946397-DD46-44F6-A964-85C902003932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ED506-23EE-4CE2-88D4-3786D0CB397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A9ED0C-6DD8-4FD3-8AF2-C6931371DC67}">
      <dgm:prSet custT="1"/>
      <dgm:spPr/>
      <dgm:t>
        <a:bodyPr/>
        <a:lstStyle/>
        <a:p>
          <a:r>
            <a:rPr lang="es-CL" sz="2000" b="1" noProof="0" dirty="0"/>
            <a:t>MOVIMIENTOS ESTERIOTIPADOS </a:t>
          </a:r>
        </a:p>
      </dgm:t>
    </dgm:pt>
    <dgm:pt modelId="{1E44A2CE-DF64-4EBB-AF40-3E1EBB3345FE}" type="parTrans" cxnId="{18216588-149C-43F7-A57F-A01ACBFA3070}">
      <dgm:prSet/>
      <dgm:spPr/>
      <dgm:t>
        <a:bodyPr/>
        <a:lstStyle/>
        <a:p>
          <a:endParaRPr lang="en-US"/>
        </a:p>
      </dgm:t>
    </dgm:pt>
    <dgm:pt modelId="{2D65526B-0B58-4B4F-AF61-062A89AA0E9C}" type="sibTrans" cxnId="{18216588-149C-43F7-A57F-A01ACBFA3070}">
      <dgm:prSet/>
      <dgm:spPr/>
      <dgm:t>
        <a:bodyPr/>
        <a:lstStyle/>
        <a:p>
          <a:endParaRPr lang="es-CL" noProof="0" dirty="0"/>
        </a:p>
      </dgm:t>
    </dgm:pt>
    <dgm:pt modelId="{B521B3BA-4955-412D-A82F-23DE42384F0A}">
      <dgm:prSet custT="1"/>
      <dgm:spPr/>
      <dgm:t>
        <a:bodyPr/>
        <a:lstStyle/>
        <a:p>
          <a:r>
            <a:rPr lang="es-CL" sz="2000" b="1" noProof="0" dirty="0"/>
            <a:t>FROTAN LAS MANOS ALGUNOS TIENEN LLAGAS</a:t>
          </a:r>
          <a:r>
            <a:rPr lang="es-CL" sz="2000" noProof="0" dirty="0"/>
            <a:t>.</a:t>
          </a:r>
        </a:p>
      </dgm:t>
    </dgm:pt>
    <dgm:pt modelId="{27E45116-F468-4E22-9332-A746C9FB25F7}" type="parTrans" cxnId="{392E3D4C-E303-424C-AF93-AE3C40757BA3}">
      <dgm:prSet/>
      <dgm:spPr/>
      <dgm:t>
        <a:bodyPr/>
        <a:lstStyle/>
        <a:p>
          <a:endParaRPr lang="en-US"/>
        </a:p>
      </dgm:t>
    </dgm:pt>
    <dgm:pt modelId="{7C8DDFE4-20D9-4A6B-83E0-89AE30AB5E0D}" type="sibTrans" cxnId="{392E3D4C-E303-424C-AF93-AE3C40757BA3}">
      <dgm:prSet/>
      <dgm:spPr/>
      <dgm:t>
        <a:bodyPr/>
        <a:lstStyle/>
        <a:p>
          <a:endParaRPr lang="es-CL" noProof="0" dirty="0"/>
        </a:p>
      </dgm:t>
    </dgm:pt>
    <dgm:pt modelId="{F7985054-CEEA-465C-96A9-26F7F287FA72}">
      <dgm:prSet custT="1"/>
      <dgm:spPr/>
      <dgm:t>
        <a:bodyPr/>
        <a:lstStyle/>
        <a:p>
          <a:r>
            <a:rPr lang="es-CL" sz="2000" b="1" noProof="0" dirty="0"/>
            <a:t>SON ESPONTANEOS</a:t>
          </a:r>
        </a:p>
      </dgm:t>
    </dgm:pt>
    <dgm:pt modelId="{9319133C-3DD4-4BC7-A8FB-2D7C98AD91EC}" type="parTrans" cxnId="{9B428B4F-FD92-4639-947C-AECCA9CA4126}">
      <dgm:prSet/>
      <dgm:spPr/>
      <dgm:t>
        <a:bodyPr/>
        <a:lstStyle/>
        <a:p>
          <a:endParaRPr lang="en-US"/>
        </a:p>
      </dgm:t>
    </dgm:pt>
    <dgm:pt modelId="{4694BB9D-389B-43E3-A6C3-DF1A85670543}" type="sibTrans" cxnId="{9B428B4F-FD92-4639-947C-AECCA9CA4126}">
      <dgm:prSet/>
      <dgm:spPr/>
      <dgm:t>
        <a:bodyPr/>
        <a:lstStyle/>
        <a:p>
          <a:endParaRPr lang="es-CL" noProof="0" dirty="0"/>
        </a:p>
      </dgm:t>
    </dgm:pt>
    <dgm:pt modelId="{9FDFABF1-99EC-44C9-8F05-8729242F79DE}">
      <dgm:prSet/>
      <dgm:spPr/>
      <dgm:t>
        <a:bodyPr/>
        <a:lstStyle/>
        <a:p>
          <a:r>
            <a:rPr lang="es-CL" b="1" noProof="0" dirty="0"/>
            <a:t>SIGUEN LAS ORDENES EN FORMA LITERAL  </a:t>
          </a:r>
        </a:p>
      </dgm:t>
    </dgm:pt>
    <dgm:pt modelId="{DFE3D8DF-6A72-4CD8-BA21-5A92E1F9097D}" type="parTrans" cxnId="{08DD350C-A8A4-471E-AD93-71C6BAE0A878}">
      <dgm:prSet/>
      <dgm:spPr/>
      <dgm:t>
        <a:bodyPr/>
        <a:lstStyle/>
        <a:p>
          <a:endParaRPr lang="en-US"/>
        </a:p>
      </dgm:t>
    </dgm:pt>
    <dgm:pt modelId="{40BB9F60-1D09-487F-A5E2-6D965BAD79B5}" type="sibTrans" cxnId="{08DD350C-A8A4-471E-AD93-71C6BAE0A878}">
      <dgm:prSet/>
      <dgm:spPr/>
      <dgm:t>
        <a:bodyPr/>
        <a:lstStyle/>
        <a:p>
          <a:endParaRPr lang="es-CL" noProof="0" dirty="0"/>
        </a:p>
      </dgm:t>
    </dgm:pt>
    <dgm:pt modelId="{127FC479-3E62-4830-BE8C-36C665CBCBA7}">
      <dgm:prSet custT="1"/>
      <dgm:spPr/>
      <dgm:t>
        <a:bodyPr/>
        <a:lstStyle/>
        <a:p>
          <a:pPr algn="l"/>
          <a:r>
            <a:rPr lang="es-CL" sz="2400" b="1" noProof="0" dirty="0"/>
            <a:t>- Son literales no entienden bromas de doble   sentido o sarcasmos.</a:t>
          </a:r>
        </a:p>
      </dgm:t>
    </dgm:pt>
    <dgm:pt modelId="{DAEB7B59-33FD-47D1-9829-33E411FA1DB6}" type="parTrans" cxnId="{E91DC94F-DAE7-41D9-A7DA-2CEEDDE18600}">
      <dgm:prSet/>
      <dgm:spPr/>
      <dgm:t>
        <a:bodyPr/>
        <a:lstStyle/>
        <a:p>
          <a:endParaRPr lang="en-US"/>
        </a:p>
      </dgm:t>
    </dgm:pt>
    <dgm:pt modelId="{AAB5D8D7-430B-47DC-A64E-75A5C8FDAAB8}" type="sibTrans" cxnId="{E91DC94F-DAE7-41D9-A7DA-2CEEDDE18600}">
      <dgm:prSet/>
      <dgm:spPr/>
      <dgm:t>
        <a:bodyPr/>
        <a:lstStyle/>
        <a:p>
          <a:endParaRPr lang="en-US"/>
        </a:p>
      </dgm:t>
    </dgm:pt>
    <dgm:pt modelId="{46B97251-120A-4B1E-840A-9A866BAD537F}">
      <dgm:prSet custT="1"/>
      <dgm:spPr/>
      <dgm:t>
        <a:bodyPr/>
        <a:lstStyle/>
        <a:p>
          <a:pPr algn="l"/>
          <a:r>
            <a:rPr lang="es-CL" sz="2400" b="1" noProof="0" dirty="0"/>
            <a:t>No hacen cosas que ellos no quieren, no se les debe obligar porque se frustran fácilmente.</a:t>
          </a:r>
        </a:p>
      </dgm:t>
    </dgm:pt>
    <dgm:pt modelId="{DD815D5A-B14B-436D-A2A8-938FA005E888}" type="parTrans" cxnId="{D247CE0E-2126-4BD1-B885-E039B28EA90C}">
      <dgm:prSet/>
      <dgm:spPr/>
      <dgm:t>
        <a:bodyPr/>
        <a:lstStyle/>
        <a:p>
          <a:endParaRPr lang="en-US"/>
        </a:p>
      </dgm:t>
    </dgm:pt>
    <dgm:pt modelId="{5274BEF0-9F50-493F-B794-9008878FAC90}" type="sibTrans" cxnId="{D247CE0E-2126-4BD1-B885-E039B28EA90C}">
      <dgm:prSet/>
      <dgm:spPr/>
      <dgm:t>
        <a:bodyPr/>
        <a:lstStyle/>
        <a:p>
          <a:endParaRPr lang="en-US"/>
        </a:p>
      </dgm:t>
    </dgm:pt>
    <dgm:pt modelId="{09D6E7FB-2C96-4BDD-80D0-82D33AC00379}">
      <dgm:prSet custT="1"/>
      <dgm:spPr/>
      <dgm:t>
        <a:bodyPr/>
        <a:lstStyle/>
        <a:p>
          <a:pPr algn="l"/>
          <a:r>
            <a:rPr lang="es-CL" sz="2400" b="1" noProof="0" dirty="0"/>
            <a:t>Son estructurados y con buena memoria; incluso algunos pueden tener un alto nivel intelectual llegando a ser superdotados en un área específica.</a:t>
          </a:r>
        </a:p>
      </dgm:t>
    </dgm:pt>
    <dgm:pt modelId="{49B9E9D1-1F39-4062-A962-28A0D214005A}" type="parTrans" cxnId="{8587AA26-097F-4C03-902C-20E0727443F8}">
      <dgm:prSet/>
      <dgm:spPr/>
      <dgm:t>
        <a:bodyPr/>
        <a:lstStyle/>
        <a:p>
          <a:endParaRPr lang="en-US"/>
        </a:p>
      </dgm:t>
    </dgm:pt>
    <dgm:pt modelId="{6B867A8A-1231-45DA-9B56-B599B9D95145}" type="sibTrans" cxnId="{8587AA26-097F-4C03-902C-20E0727443F8}">
      <dgm:prSet/>
      <dgm:spPr/>
      <dgm:t>
        <a:bodyPr/>
        <a:lstStyle/>
        <a:p>
          <a:endParaRPr lang="en-US"/>
        </a:p>
      </dgm:t>
    </dgm:pt>
    <dgm:pt modelId="{23811801-1BFF-45F3-8FAB-D24DDDEE6D94}" type="pres">
      <dgm:prSet presAssocID="{61FED506-23EE-4CE2-88D4-3786D0CB3977}" presName="Name0" presStyleCnt="0">
        <dgm:presLayoutVars>
          <dgm:dir/>
          <dgm:resizeHandles val="exact"/>
        </dgm:presLayoutVars>
      </dgm:prSet>
      <dgm:spPr/>
    </dgm:pt>
    <dgm:pt modelId="{988A9D9B-C40B-4131-8F2D-ACB9BB05A15B}" type="pres">
      <dgm:prSet presAssocID="{10A9ED0C-6DD8-4FD3-8AF2-C6931371DC67}" presName="node" presStyleLbl="node1" presStyleIdx="0" presStyleCnt="5" custScaleX="73172" custLinFactNeighborX="-3842" custLinFactNeighborY="2286">
        <dgm:presLayoutVars>
          <dgm:bulletEnabled val="1"/>
        </dgm:presLayoutVars>
      </dgm:prSet>
      <dgm:spPr/>
    </dgm:pt>
    <dgm:pt modelId="{ACBB20FF-0DE3-4AA8-911F-B9431DF82CE7}" type="pres">
      <dgm:prSet presAssocID="{2D65526B-0B58-4B4F-AF61-062A89AA0E9C}" presName="sibTrans" presStyleLbl="sibTrans1D1" presStyleIdx="0" presStyleCnt="4"/>
      <dgm:spPr/>
    </dgm:pt>
    <dgm:pt modelId="{88B2BD01-F849-403F-B270-70B56FD77083}" type="pres">
      <dgm:prSet presAssocID="{2D65526B-0B58-4B4F-AF61-062A89AA0E9C}" presName="connectorText" presStyleLbl="sibTrans1D1" presStyleIdx="0" presStyleCnt="4"/>
      <dgm:spPr/>
    </dgm:pt>
    <dgm:pt modelId="{7C86D3E8-80D9-4B33-BBFB-05DABC168E25}" type="pres">
      <dgm:prSet presAssocID="{B521B3BA-4955-412D-A82F-23DE42384F0A}" presName="node" presStyleLbl="node1" presStyleIdx="1" presStyleCnt="5" custScaleX="53126" custLinFactNeighborX="-2362" custLinFactNeighborY="-18">
        <dgm:presLayoutVars>
          <dgm:bulletEnabled val="1"/>
        </dgm:presLayoutVars>
      </dgm:prSet>
      <dgm:spPr/>
    </dgm:pt>
    <dgm:pt modelId="{4D7D9264-7BB0-46EA-8DB3-3CAFA012ED33}" type="pres">
      <dgm:prSet presAssocID="{7C8DDFE4-20D9-4A6B-83E0-89AE30AB5E0D}" presName="sibTrans" presStyleLbl="sibTrans1D1" presStyleIdx="1" presStyleCnt="4"/>
      <dgm:spPr/>
    </dgm:pt>
    <dgm:pt modelId="{7C1358AC-99BA-4253-B030-1FCE59D15075}" type="pres">
      <dgm:prSet presAssocID="{7C8DDFE4-20D9-4A6B-83E0-89AE30AB5E0D}" presName="connectorText" presStyleLbl="sibTrans1D1" presStyleIdx="1" presStyleCnt="4"/>
      <dgm:spPr/>
    </dgm:pt>
    <dgm:pt modelId="{57EBBAC0-AE3B-475B-848A-31C151B5E33E}" type="pres">
      <dgm:prSet presAssocID="{F7985054-CEEA-465C-96A9-26F7F287FA72}" presName="node" presStyleLbl="node1" presStyleIdx="2" presStyleCnt="5" custScaleX="70474">
        <dgm:presLayoutVars>
          <dgm:bulletEnabled val="1"/>
        </dgm:presLayoutVars>
      </dgm:prSet>
      <dgm:spPr/>
    </dgm:pt>
    <dgm:pt modelId="{6C5E2B2A-7265-4597-A4BD-657484B53945}" type="pres">
      <dgm:prSet presAssocID="{4694BB9D-389B-43E3-A6C3-DF1A85670543}" presName="sibTrans" presStyleLbl="sibTrans1D1" presStyleIdx="2" presStyleCnt="4"/>
      <dgm:spPr/>
    </dgm:pt>
    <dgm:pt modelId="{0F48DD9E-F7B4-4895-B08C-8BF1B6847601}" type="pres">
      <dgm:prSet presAssocID="{4694BB9D-389B-43E3-A6C3-DF1A85670543}" presName="connectorText" presStyleLbl="sibTrans1D1" presStyleIdx="2" presStyleCnt="4"/>
      <dgm:spPr/>
    </dgm:pt>
    <dgm:pt modelId="{B673A881-1E73-4275-8FC5-C08D4E6141B4}" type="pres">
      <dgm:prSet presAssocID="{9FDFABF1-99EC-44C9-8F05-8729242F79DE}" presName="node" presStyleLbl="node1" presStyleIdx="3" presStyleCnt="5" custScaleX="64568">
        <dgm:presLayoutVars>
          <dgm:bulletEnabled val="1"/>
        </dgm:presLayoutVars>
      </dgm:prSet>
      <dgm:spPr/>
    </dgm:pt>
    <dgm:pt modelId="{D1D803B3-62E9-4CA5-A270-6655F891F696}" type="pres">
      <dgm:prSet presAssocID="{40BB9F60-1D09-487F-A5E2-6D965BAD79B5}" presName="sibTrans" presStyleLbl="sibTrans1D1" presStyleIdx="3" presStyleCnt="4"/>
      <dgm:spPr/>
    </dgm:pt>
    <dgm:pt modelId="{7511242B-6929-47D8-AD91-847564B77484}" type="pres">
      <dgm:prSet presAssocID="{40BB9F60-1D09-487F-A5E2-6D965BAD79B5}" presName="connectorText" presStyleLbl="sibTrans1D1" presStyleIdx="3" presStyleCnt="4"/>
      <dgm:spPr/>
    </dgm:pt>
    <dgm:pt modelId="{8663A9DF-603D-4603-80B8-A4F0CB404A46}" type="pres">
      <dgm:prSet presAssocID="{127FC479-3E62-4830-BE8C-36C665CBCBA7}" presName="node" presStyleLbl="node1" presStyleIdx="4" presStyleCnt="5" custScaleX="212543" custScaleY="180097" custLinFactNeighborX="45661" custLinFactNeighborY="160">
        <dgm:presLayoutVars>
          <dgm:bulletEnabled val="1"/>
        </dgm:presLayoutVars>
      </dgm:prSet>
      <dgm:spPr/>
    </dgm:pt>
  </dgm:ptLst>
  <dgm:cxnLst>
    <dgm:cxn modelId="{68DE720A-66C4-40FD-8444-512990310B1B}" type="presOf" srcId="{10A9ED0C-6DD8-4FD3-8AF2-C6931371DC67}" destId="{988A9D9B-C40B-4131-8F2D-ACB9BB05A15B}" srcOrd="0" destOrd="0" presId="urn:microsoft.com/office/officeart/2016/7/layout/RepeatingBendingProcessNew"/>
    <dgm:cxn modelId="{8C5EC00A-B881-45E1-AFC4-AB98651D3C36}" type="presOf" srcId="{2D65526B-0B58-4B4F-AF61-062A89AA0E9C}" destId="{ACBB20FF-0DE3-4AA8-911F-B9431DF82CE7}" srcOrd="0" destOrd="0" presId="urn:microsoft.com/office/officeart/2016/7/layout/RepeatingBendingProcessNew"/>
    <dgm:cxn modelId="{08DD350C-A8A4-471E-AD93-71C6BAE0A878}" srcId="{61FED506-23EE-4CE2-88D4-3786D0CB3977}" destId="{9FDFABF1-99EC-44C9-8F05-8729242F79DE}" srcOrd="3" destOrd="0" parTransId="{DFE3D8DF-6A72-4CD8-BA21-5A92E1F9097D}" sibTransId="{40BB9F60-1D09-487F-A5E2-6D965BAD79B5}"/>
    <dgm:cxn modelId="{D247CE0E-2126-4BD1-B885-E039B28EA90C}" srcId="{127FC479-3E62-4830-BE8C-36C665CBCBA7}" destId="{46B97251-120A-4B1E-840A-9A866BAD537F}" srcOrd="0" destOrd="0" parTransId="{DD815D5A-B14B-436D-A2A8-938FA005E888}" sibTransId="{5274BEF0-9F50-493F-B794-9008878FAC90}"/>
    <dgm:cxn modelId="{2240980F-A5AB-4CA5-B144-BD7E31B0CBEA}" type="presOf" srcId="{40BB9F60-1D09-487F-A5E2-6D965BAD79B5}" destId="{7511242B-6929-47D8-AD91-847564B77484}" srcOrd="1" destOrd="0" presId="urn:microsoft.com/office/officeart/2016/7/layout/RepeatingBendingProcessNew"/>
    <dgm:cxn modelId="{8587AA26-097F-4C03-902C-20E0727443F8}" srcId="{127FC479-3E62-4830-BE8C-36C665CBCBA7}" destId="{09D6E7FB-2C96-4BDD-80D0-82D33AC00379}" srcOrd="1" destOrd="0" parTransId="{49B9E9D1-1F39-4062-A962-28A0D214005A}" sibTransId="{6B867A8A-1231-45DA-9B56-B599B9D95145}"/>
    <dgm:cxn modelId="{1945972C-B089-4C3B-86E1-C295669D2EA3}" type="presOf" srcId="{4694BB9D-389B-43E3-A6C3-DF1A85670543}" destId="{0F48DD9E-F7B4-4895-B08C-8BF1B6847601}" srcOrd="1" destOrd="0" presId="urn:microsoft.com/office/officeart/2016/7/layout/RepeatingBendingProcessNew"/>
    <dgm:cxn modelId="{3F01453F-55ED-4B7B-A117-05E394A3ECAA}" type="presOf" srcId="{9FDFABF1-99EC-44C9-8F05-8729242F79DE}" destId="{B673A881-1E73-4275-8FC5-C08D4E6141B4}" srcOrd="0" destOrd="0" presId="urn:microsoft.com/office/officeart/2016/7/layout/RepeatingBendingProcessNew"/>
    <dgm:cxn modelId="{3A22F76A-92ED-45FA-92FD-98DBAE45B357}" type="presOf" srcId="{09D6E7FB-2C96-4BDD-80D0-82D33AC00379}" destId="{8663A9DF-603D-4603-80B8-A4F0CB404A46}" srcOrd="0" destOrd="2" presId="urn:microsoft.com/office/officeart/2016/7/layout/RepeatingBendingProcessNew"/>
    <dgm:cxn modelId="{392E3D4C-E303-424C-AF93-AE3C40757BA3}" srcId="{61FED506-23EE-4CE2-88D4-3786D0CB3977}" destId="{B521B3BA-4955-412D-A82F-23DE42384F0A}" srcOrd="1" destOrd="0" parTransId="{27E45116-F468-4E22-9332-A746C9FB25F7}" sibTransId="{7C8DDFE4-20D9-4A6B-83E0-89AE30AB5E0D}"/>
    <dgm:cxn modelId="{54473D4F-4C13-4F8A-B693-6DADA688BED1}" type="presOf" srcId="{46B97251-120A-4B1E-840A-9A866BAD537F}" destId="{8663A9DF-603D-4603-80B8-A4F0CB404A46}" srcOrd="0" destOrd="1" presId="urn:microsoft.com/office/officeart/2016/7/layout/RepeatingBendingProcessNew"/>
    <dgm:cxn modelId="{9B428B4F-FD92-4639-947C-AECCA9CA4126}" srcId="{61FED506-23EE-4CE2-88D4-3786D0CB3977}" destId="{F7985054-CEEA-465C-96A9-26F7F287FA72}" srcOrd="2" destOrd="0" parTransId="{9319133C-3DD4-4BC7-A8FB-2D7C98AD91EC}" sibTransId="{4694BB9D-389B-43E3-A6C3-DF1A85670543}"/>
    <dgm:cxn modelId="{E91DC94F-DAE7-41D9-A7DA-2CEEDDE18600}" srcId="{61FED506-23EE-4CE2-88D4-3786D0CB3977}" destId="{127FC479-3E62-4830-BE8C-36C665CBCBA7}" srcOrd="4" destOrd="0" parTransId="{DAEB7B59-33FD-47D1-9829-33E411FA1DB6}" sibTransId="{AAB5D8D7-430B-47DC-A64E-75A5C8FDAAB8}"/>
    <dgm:cxn modelId="{AD2FA872-040D-4878-AB0A-A3D06696BDE0}" type="presOf" srcId="{40BB9F60-1D09-487F-A5E2-6D965BAD79B5}" destId="{D1D803B3-62E9-4CA5-A270-6655F891F696}" srcOrd="0" destOrd="0" presId="urn:microsoft.com/office/officeart/2016/7/layout/RepeatingBendingProcessNew"/>
    <dgm:cxn modelId="{434E897A-2542-4D58-8F68-BEC6AEDCA4B9}" type="presOf" srcId="{2D65526B-0B58-4B4F-AF61-062A89AA0E9C}" destId="{88B2BD01-F849-403F-B270-70B56FD77083}" srcOrd="1" destOrd="0" presId="urn:microsoft.com/office/officeart/2016/7/layout/RepeatingBendingProcessNew"/>
    <dgm:cxn modelId="{18216588-149C-43F7-A57F-A01ACBFA3070}" srcId="{61FED506-23EE-4CE2-88D4-3786D0CB3977}" destId="{10A9ED0C-6DD8-4FD3-8AF2-C6931371DC67}" srcOrd="0" destOrd="0" parTransId="{1E44A2CE-DF64-4EBB-AF40-3E1EBB3345FE}" sibTransId="{2D65526B-0B58-4B4F-AF61-062A89AA0E9C}"/>
    <dgm:cxn modelId="{E806E79B-E20D-4F87-9758-562CF7CAD7EF}" type="presOf" srcId="{127FC479-3E62-4830-BE8C-36C665CBCBA7}" destId="{8663A9DF-603D-4603-80B8-A4F0CB404A46}" srcOrd="0" destOrd="0" presId="urn:microsoft.com/office/officeart/2016/7/layout/RepeatingBendingProcessNew"/>
    <dgm:cxn modelId="{E64500A3-3FDA-4B68-9C76-9FB478CC2E65}" type="presOf" srcId="{4694BB9D-389B-43E3-A6C3-DF1A85670543}" destId="{6C5E2B2A-7265-4597-A4BD-657484B53945}" srcOrd="0" destOrd="0" presId="urn:microsoft.com/office/officeart/2016/7/layout/RepeatingBendingProcessNew"/>
    <dgm:cxn modelId="{C5A2A7AC-3A8A-48AA-9A8C-86DB27FE6532}" type="presOf" srcId="{7C8DDFE4-20D9-4A6B-83E0-89AE30AB5E0D}" destId="{4D7D9264-7BB0-46EA-8DB3-3CAFA012ED33}" srcOrd="0" destOrd="0" presId="urn:microsoft.com/office/officeart/2016/7/layout/RepeatingBendingProcessNew"/>
    <dgm:cxn modelId="{765BBFAC-E69B-4E92-8B99-A98D33D8C13A}" type="presOf" srcId="{B521B3BA-4955-412D-A82F-23DE42384F0A}" destId="{7C86D3E8-80D9-4B33-BBFB-05DABC168E25}" srcOrd="0" destOrd="0" presId="urn:microsoft.com/office/officeart/2016/7/layout/RepeatingBendingProcessNew"/>
    <dgm:cxn modelId="{63DAB3B8-6471-4BB1-ABBE-32E84A1898A3}" type="presOf" srcId="{7C8DDFE4-20D9-4A6B-83E0-89AE30AB5E0D}" destId="{7C1358AC-99BA-4253-B030-1FCE59D15075}" srcOrd="1" destOrd="0" presId="urn:microsoft.com/office/officeart/2016/7/layout/RepeatingBendingProcessNew"/>
    <dgm:cxn modelId="{B147A4EB-6171-430E-B8D4-D9B873704C8F}" type="presOf" srcId="{61FED506-23EE-4CE2-88D4-3786D0CB3977}" destId="{23811801-1BFF-45F3-8FAB-D24DDDEE6D94}" srcOrd="0" destOrd="0" presId="urn:microsoft.com/office/officeart/2016/7/layout/RepeatingBendingProcessNew"/>
    <dgm:cxn modelId="{E3409AF7-6904-43C4-8BD4-D92BD1695FBA}" type="presOf" srcId="{F7985054-CEEA-465C-96A9-26F7F287FA72}" destId="{57EBBAC0-AE3B-475B-848A-31C151B5E33E}" srcOrd="0" destOrd="0" presId="urn:microsoft.com/office/officeart/2016/7/layout/RepeatingBendingProcessNew"/>
    <dgm:cxn modelId="{6D229CB1-E76F-422C-8BC8-FB3D15AF589C}" type="presParOf" srcId="{23811801-1BFF-45F3-8FAB-D24DDDEE6D94}" destId="{988A9D9B-C40B-4131-8F2D-ACB9BB05A15B}" srcOrd="0" destOrd="0" presId="urn:microsoft.com/office/officeart/2016/7/layout/RepeatingBendingProcessNew"/>
    <dgm:cxn modelId="{0C3463F9-89B3-43F3-B484-2C3520A98825}" type="presParOf" srcId="{23811801-1BFF-45F3-8FAB-D24DDDEE6D94}" destId="{ACBB20FF-0DE3-4AA8-911F-B9431DF82CE7}" srcOrd="1" destOrd="0" presId="urn:microsoft.com/office/officeart/2016/7/layout/RepeatingBendingProcessNew"/>
    <dgm:cxn modelId="{3E07BE6B-2058-4F37-9689-CCC075D35101}" type="presParOf" srcId="{ACBB20FF-0DE3-4AA8-911F-B9431DF82CE7}" destId="{88B2BD01-F849-403F-B270-70B56FD77083}" srcOrd="0" destOrd="0" presId="urn:microsoft.com/office/officeart/2016/7/layout/RepeatingBendingProcessNew"/>
    <dgm:cxn modelId="{758E7DBE-2D8E-4D30-86E1-53B204AF1701}" type="presParOf" srcId="{23811801-1BFF-45F3-8FAB-D24DDDEE6D94}" destId="{7C86D3E8-80D9-4B33-BBFB-05DABC168E25}" srcOrd="2" destOrd="0" presId="urn:microsoft.com/office/officeart/2016/7/layout/RepeatingBendingProcessNew"/>
    <dgm:cxn modelId="{D0A05C26-D25A-4F0E-A46B-BB51F48F0309}" type="presParOf" srcId="{23811801-1BFF-45F3-8FAB-D24DDDEE6D94}" destId="{4D7D9264-7BB0-46EA-8DB3-3CAFA012ED33}" srcOrd="3" destOrd="0" presId="urn:microsoft.com/office/officeart/2016/7/layout/RepeatingBendingProcessNew"/>
    <dgm:cxn modelId="{827A333B-8B03-4C74-97FE-D7A66BDD722F}" type="presParOf" srcId="{4D7D9264-7BB0-46EA-8DB3-3CAFA012ED33}" destId="{7C1358AC-99BA-4253-B030-1FCE59D15075}" srcOrd="0" destOrd="0" presId="urn:microsoft.com/office/officeart/2016/7/layout/RepeatingBendingProcessNew"/>
    <dgm:cxn modelId="{D2BA639F-EC28-4099-9742-5DC9551AB3CE}" type="presParOf" srcId="{23811801-1BFF-45F3-8FAB-D24DDDEE6D94}" destId="{57EBBAC0-AE3B-475B-848A-31C151B5E33E}" srcOrd="4" destOrd="0" presId="urn:microsoft.com/office/officeart/2016/7/layout/RepeatingBendingProcessNew"/>
    <dgm:cxn modelId="{29C623E8-FB98-4F2A-97AB-EB742FE06B23}" type="presParOf" srcId="{23811801-1BFF-45F3-8FAB-D24DDDEE6D94}" destId="{6C5E2B2A-7265-4597-A4BD-657484B53945}" srcOrd="5" destOrd="0" presId="urn:microsoft.com/office/officeart/2016/7/layout/RepeatingBendingProcessNew"/>
    <dgm:cxn modelId="{7CC351CF-A433-4684-944E-73969143106C}" type="presParOf" srcId="{6C5E2B2A-7265-4597-A4BD-657484B53945}" destId="{0F48DD9E-F7B4-4895-B08C-8BF1B6847601}" srcOrd="0" destOrd="0" presId="urn:microsoft.com/office/officeart/2016/7/layout/RepeatingBendingProcessNew"/>
    <dgm:cxn modelId="{48872649-B8FD-412A-A66B-15BF88EEA8BA}" type="presParOf" srcId="{23811801-1BFF-45F3-8FAB-D24DDDEE6D94}" destId="{B673A881-1E73-4275-8FC5-C08D4E6141B4}" srcOrd="6" destOrd="0" presId="urn:microsoft.com/office/officeart/2016/7/layout/RepeatingBendingProcessNew"/>
    <dgm:cxn modelId="{1E291BA5-B81A-4485-81F0-ACF9EF96B0AA}" type="presParOf" srcId="{23811801-1BFF-45F3-8FAB-D24DDDEE6D94}" destId="{D1D803B3-62E9-4CA5-A270-6655F891F696}" srcOrd="7" destOrd="0" presId="urn:microsoft.com/office/officeart/2016/7/layout/RepeatingBendingProcessNew"/>
    <dgm:cxn modelId="{B90D80A7-5706-4510-8D44-2F6E4BEAB7AE}" type="presParOf" srcId="{D1D803B3-62E9-4CA5-A270-6655F891F696}" destId="{7511242B-6929-47D8-AD91-847564B77484}" srcOrd="0" destOrd="0" presId="urn:microsoft.com/office/officeart/2016/7/layout/RepeatingBendingProcessNew"/>
    <dgm:cxn modelId="{4E6DFD0E-59E2-46D5-998C-C8C9F12B746A}" type="presParOf" srcId="{23811801-1BFF-45F3-8FAB-D24DDDEE6D94}" destId="{8663A9DF-603D-4603-80B8-A4F0CB404A4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E9022-D626-4E93-9883-B62FDAF068DC}">
      <dsp:nvSpPr>
        <dsp:cNvPr id="0" name=""/>
        <dsp:cNvSpPr/>
      </dsp:nvSpPr>
      <dsp:spPr>
        <a:xfrm>
          <a:off x="0" y="415679"/>
          <a:ext cx="990599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b="1" kern="1200" noProof="0" dirty="0">
              <a:solidFill>
                <a:schemeClr val="bg1"/>
              </a:solidFill>
              <a:latin typeface="Algerian" panose="04020705040A02060702" pitchFamily="82" charset="0"/>
            </a:rPr>
            <a:t>EL HOMBRE UNIDO A DIOS </a:t>
          </a:r>
          <a:endParaRPr lang="es-CL" sz="3200" kern="1200" noProof="0" dirty="0">
            <a:solidFill>
              <a:schemeClr val="bg1"/>
            </a:solidFill>
            <a:latin typeface="Algerian" panose="04020705040A02060702" pitchFamily="82" charset="0"/>
          </a:endParaRPr>
        </a:p>
      </dsp:txBody>
      <dsp:txXfrm>
        <a:off x="59399" y="475078"/>
        <a:ext cx="9787200" cy="1098002"/>
      </dsp:txXfrm>
    </dsp:sp>
    <dsp:sp modelId="{055F8483-49BA-499E-905F-D7638B834FBE}">
      <dsp:nvSpPr>
        <dsp:cNvPr id="0" name=""/>
        <dsp:cNvSpPr/>
      </dsp:nvSpPr>
      <dsp:spPr>
        <a:xfrm>
          <a:off x="0" y="1950356"/>
          <a:ext cx="990599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noProof="0" dirty="0"/>
            <a:t> </a:t>
          </a:r>
          <a:r>
            <a:rPr lang="es-CL" sz="2400" b="1" kern="1200" noProof="0" dirty="0">
              <a:solidFill>
                <a:schemeClr val="bg1"/>
              </a:solidFill>
            </a:rPr>
            <a:t> EN UNIDAD:                                                             EN UNIDAD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noProof="0" dirty="0">
              <a:solidFill>
                <a:schemeClr val="bg1"/>
              </a:solidFill>
            </a:rPr>
            <a:t>CONSIGO MISMO                                                      CON: EL OTRO</a:t>
          </a:r>
          <a:endParaRPr lang="es-CL" sz="2400" kern="1200" noProof="0" dirty="0">
            <a:solidFill>
              <a:schemeClr val="bg1"/>
            </a:solidFill>
          </a:endParaRPr>
        </a:p>
      </dsp:txBody>
      <dsp:txXfrm>
        <a:off x="59399" y="2009755"/>
        <a:ext cx="9787200" cy="1098002"/>
      </dsp:txXfrm>
    </dsp:sp>
    <dsp:sp modelId="{4699B97A-897A-4AFE-A882-1C246DD63039}">
      <dsp:nvSpPr>
        <dsp:cNvPr id="0" name=""/>
        <dsp:cNvSpPr/>
      </dsp:nvSpPr>
      <dsp:spPr>
        <a:xfrm>
          <a:off x="0" y="3223679"/>
          <a:ext cx="990599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noProof="0" dirty="0">
              <a:solidFill>
                <a:schemeClr val="bg1"/>
              </a:solidFill>
            </a:rPr>
            <a:t>EN UNIDAD CON EL COSMOS </a:t>
          </a:r>
        </a:p>
      </dsp:txBody>
      <dsp:txXfrm>
        <a:off x="59399" y="3283078"/>
        <a:ext cx="9787200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9767-E7FF-40B0-AD48-82CB05CE3D18}">
      <dsp:nvSpPr>
        <dsp:cNvPr id="0" name=""/>
        <dsp:cNvSpPr/>
      </dsp:nvSpPr>
      <dsp:spPr>
        <a:xfrm>
          <a:off x="2058981" y="1440330"/>
          <a:ext cx="510361" cy="101532"/>
        </a:xfrm>
        <a:custGeom>
          <a:avLst/>
          <a:gdLst/>
          <a:ahLst/>
          <a:cxnLst/>
          <a:rect l="0" t="0" r="0" b="0"/>
          <a:pathLst>
            <a:path>
              <a:moveTo>
                <a:pt x="0" y="101532"/>
              </a:moveTo>
              <a:lnTo>
                <a:pt x="272280" y="101532"/>
              </a:lnTo>
              <a:lnTo>
                <a:pt x="272280" y="0"/>
              </a:lnTo>
              <a:lnTo>
                <a:pt x="510361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2300401" y="1488731"/>
        <a:ext cx="27520" cy="4729"/>
      </dsp:txXfrm>
    </dsp:sp>
    <dsp:sp modelId="{CB5AD88B-0FBB-4140-94AA-545C260658CD}">
      <dsp:nvSpPr>
        <dsp:cNvPr id="0" name=""/>
        <dsp:cNvSpPr/>
      </dsp:nvSpPr>
      <dsp:spPr>
        <a:xfrm>
          <a:off x="6628" y="432077"/>
          <a:ext cx="2054153" cy="22195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>
              <a:solidFill>
                <a:schemeClr val="bg1"/>
              </a:solidFill>
            </a:rPr>
            <a:t>EN ESTOS ULTIMOS AÑOS LOS DIGNOSTICOS TEA o CEA HAN AUMENTADO CONSIDERABLEMENTE </a:t>
          </a:r>
        </a:p>
      </dsp:txBody>
      <dsp:txXfrm>
        <a:off x="6628" y="432077"/>
        <a:ext cx="2054153" cy="2219570"/>
      </dsp:txXfrm>
    </dsp:sp>
    <dsp:sp modelId="{07CC6C04-5847-4F95-8920-81515C48CB47}">
      <dsp:nvSpPr>
        <dsp:cNvPr id="0" name=""/>
        <dsp:cNvSpPr/>
      </dsp:nvSpPr>
      <dsp:spPr>
        <a:xfrm>
          <a:off x="4654095" y="1440330"/>
          <a:ext cx="373349" cy="101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774" y="0"/>
              </a:lnTo>
              <a:lnTo>
                <a:pt x="203774" y="101532"/>
              </a:lnTo>
              <a:lnTo>
                <a:pt x="373349" y="101532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4830357" y="1488731"/>
        <a:ext cx="20825" cy="4729"/>
      </dsp:txXfrm>
    </dsp:sp>
    <dsp:sp modelId="{01B2BB7A-D437-44BF-99F0-8DACA16D87E8}">
      <dsp:nvSpPr>
        <dsp:cNvPr id="0" name=""/>
        <dsp:cNvSpPr/>
      </dsp:nvSpPr>
      <dsp:spPr>
        <a:xfrm>
          <a:off x="2601742" y="336140"/>
          <a:ext cx="2054153" cy="220837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rostros que no tuvieron un diagnostico ni u.na metodología adecuada. fueron mal  tratados y evaluados</a:t>
          </a:r>
        </a:p>
      </dsp:txBody>
      <dsp:txXfrm>
        <a:off x="2601742" y="336140"/>
        <a:ext cx="2054153" cy="2208379"/>
      </dsp:txXfrm>
    </dsp:sp>
    <dsp:sp modelId="{A6F95FCE-F549-40DF-9B6B-D519AF03FF52}">
      <dsp:nvSpPr>
        <dsp:cNvPr id="0" name=""/>
        <dsp:cNvSpPr/>
      </dsp:nvSpPr>
      <dsp:spPr>
        <a:xfrm>
          <a:off x="7112198" y="1496142"/>
          <a:ext cx="44848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1341" y="45720"/>
              </a:lnTo>
              <a:lnTo>
                <a:pt x="241341" y="60571"/>
              </a:lnTo>
              <a:lnTo>
                <a:pt x="448483" y="60571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7324457" y="1539498"/>
        <a:ext cx="23965" cy="4729"/>
      </dsp:txXfrm>
    </dsp:sp>
    <dsp:sp modelId="{0FFDC26A-BC8D-4C94-8CA6-497B4312C08C}">
      <dsp:nvSpPr>
        <dsp:cNvPr id="0" name=""/>
        <dsp:cNvSpPr/>
      </dsp:nvSpPr>
      <dsp:spPr>
        <a:xfrm>
          <a:off x="5059845" y="352767"/>
          <a:ext cx="2054153" cy="237819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Primeras señas demoran al desarrollar el lenguaje</a:t>
          </a:r>
        </a:p>
      </dsp:txBody>
      <dsp:txXfrm>
        <a:off x="5059845" y="352767"/>
        <a:ext cx="2054153" cy="2378191"/>
      </dsp:txXfrm>
    </dsp:sp>
    <dsp:sp modelId="{5B087533-5D48-4857-8083-900A1D0ACD90}">
      <dsp:nvSpPr>
        <dsp:cNvPr id="0" name=""/>
        <dsp:cNvSpPr/>
      </dsp:nvSpPr>
      <dsp:spPr>
        <a:xfrm>
          <a:off x="1033704" y="2749673"/>
          <a:ext cx="7586453" cy="427003"/>
        </a:xfrm>
        <a:custGeom>
          <a:avLst/>
          <a:gdLst/>
          <a:ahLst/>
          <a:cxnLst/>
          <a:rect l="0" t="0" r="0" b="0"/>
          <a:pathLst>
            <a:path>
              <a:moveTo>
                <a:pt x="7586453" y="0"/>
              </a:moveTo>
              <a:lnTo>
                <a:pt x="7586453" y="230601"/>
              </a:lnTo>
              <a:lnTo>
                <a:pt x="0" y="230601"/>
              </a:lnTo>
              <a:lnTo>
                <a:pt x="0" y="4270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4636925" y="2960810"/>
        <a:ext cx="380012" cy="4729"/>
      </dsp:txXfrm>
    </dsp:sp>
    <dsp:sp modelId="{45317546-AA49-4EB2-875F-DAF257493194}">
      <dsp:nvSpPr>
        <dsp:cNvPr id="0" name=""/>
        <dsp:cNvSpPr/>
      </dsp:nvSpPr>
      <dsp:spPr>
        <a:xfrm>
          <a:off x="7593081" y="361955"/>
          <a:ext cx="2054153" cy="23895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Son muy sensitivos a los olores, sabores, colores, ruidos fuertes.  texturas. Et.</a:t>
          </a:r>
        </a:p>
      </dsp:txBody>
      <dsp:txXfrm>
        <a:off x="7593081" y="361955"/>
        <a:ext cx="2054153" cy="2389518"/>
      </dsp:txXfrm>
    </dsp:sp>
    <dsp:sp modelId="{8DD86BC6-DE20-4202-B0D0-BA913E767BED}">
      <dsp:nvSpPr>
        <dsp:cNvPr id="0" name=""/>
        <dsp:cNvSpPr/>
      </dsp:nvSpPr>
      <dsp:spPr>
        <a:xfrm>
          <a:off x="2058981" y="3779603"/>
          <a:ext cx="441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1855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2268097" y="3822958"/>
        <a:ext cx="23622" cy="4729"/>
      </dsp:txXfrm>
    </dsp:sp>
    <dsp:sp modelId="{97F0B5C0-8E86-4B18-861F-222BE1500117}">
      <dsp:nvSpPr>
        <dsp:cNvPr id="0" name=""/>
        <dsp:cNvSpPr/>
      </dsp:nvSpPr>
      <dsp:spPr>
        <a:xfrm>
          <a:off x="6628" y="3209077"/>
          <a:ext cx="2054153" cy="123249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No se descompensan porque no es una enfermedad es una condición </a:t>
          </a:r>
        </a:p>
      </dsp:txBody>
      <dsp:txXfrm>
        <a:off x="6628" y="3209077"/>
        <a:ext cx="2054153" cy="1232491"/>
      </dsp:txXfrm>
    </dsp:sp>
    <dsp:sp modelId="{289DA711-591A-4016-849C-39A71AE83221}">
      <dsp:nvSpPr>
        <dsp:cNvPr id="0" name=""/>
        <dsp:cNvSpPr/>
      </dsp:nvSpPr>
      <dsp:spPr>
        <a:xfrm>
          <a:off x="4585589" y="3779603"/>
          <a:ext cx="44185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1855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4794706" y="3822958"/>
        <a:ext cx="23622" cy="4729"/>
      </dsp:txXfrm>
    </dsp:sp>
    <dsp:sp modelId="{FB1BA2C4-183C-46D5-A020-B68958250101}">
      <dsp:nvSpPr>
        <dsp:cNvPr id="0" name=""/>
        <dsp:cNvSpPr/>
      </dsp:nvSpPr>
      <dsp:spPr>
        <a:xfrm>
          <a:off x="2533236" y="3209077"/>
          <a:ext cx="2054153" cy="12324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Les da ansiedad o angustia  </a:t>
          </a:r>
        </a:p>
      </dsp:txBody>
      <dsp:txXfrm>
        <a:off x="2533236" y="3209077"/>
        <a:ext cx="2054153" cy="1232491"/>
      </dsp:txXfrm>
    </dsp:sp>
    <dsp:sp modelId="{7F946397-DD46-44F6-A964-85C902003932}">
      <dsp:nvSpPr>
        <dsp:cNvPr id="0" name=""/>
        <dsp:cNvSpPr/>
      </dsp:nvSpPr>
      <dsp:spPr>
        <a:xfrm>
          <a:off x="5059845" y="3209077"/>
          <a:ext cx="1978580" cy="123249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55" tIns="105655" rIns="100655" bIns="10565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noProof="0" dirty="0"/>
            <a:t>los padres y madres han descubierto que ellos también )</a:t>
          </a:r>
        </a:p>
      </dsp:txBody>
      <dsp:txXfrm>
        <a:off x="5059845" y="3209077"/>
        <a:ext cx="1978580" cy="1232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B20FF-0DE3-4AA8-911F-B9431DF82CE7}">
      <dsp:nvSpPr>
        <dsp:cNvPr id="0" name=""/>
        <dsp:cNvSpPr/>
      </dsp:nvSpPr>
      <dsp:spPr>
        <a:xfrm>
          <a:off x="2419000" y="907186"/>
          <a:ext cx="74477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9505"/>
              </a:moveTo>
              <a:lnTo>
                <a:pt x="389487" y="89505"/>
              </a:lnTo>
              <a:lnTo>
                <a:pt x="389487" y="45720"/>
              </a:lnTo>
              <a:lnTo>
                <a:pt x="74477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2771973" y="949260"/>
        <a:ext cx="38830" cy="7292"/>
      </dsp:txXfrm>
    </dsp:sp>
    <dsp:sp modelId="{988A9D9B-C40B-4131-8F2D-ACB9BB05A15B}">
      <dsp:nvSpPr>
        <dsp:cNvPr id="0" name=""/>
        <dsp:cNvSpPr/>
      </dsp:nvSpPr>
      <dsp:spPr>
        <a:xfrm>
          <a:off x="103163" y="46477"/>
          <a:ext cx="2317636" cy="1900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04" tIns="162914" rIns="155204" bIns="1629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MOVIMIENTOS ESTERIOTIPADOS </a:t>
          </a:r>
        </a:p>
      </dsp:txBody>
      <dsp:txXfrm>
        <a:off x="103163" y="46477"/>
        <a:ext cx="2317636" cy="1900429"/>
      </dsp:txXfrm>
    </dsp:sp>
    <dsp:sp modelId="{4D7D9264-7BB0-46EA-8DB3-3CAFA012ED33}">
      <dsp:nvSpPr>
        <dsp:cNvPr id="0" name=""/>
        <dsp:cNvSpPr/>
      </dsp:nvSpPr>
      <dsp:spPr>
        <a:xfrm>
          <a:off x="4877079" y="907186"/>
          <a:ext cx="7727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3455" y="45720"/>
              </a:lnTo>
              <a:lnTo>
                <a:pt x="403455" y="46062"/>
              </a:lnTo>
              <a:lnTo>
                <a:pt x="772711" y="4606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5243352" y="949260"/>
        <a:ext cx="40165" cy="7292"/>
      </dsp:txXfrm>
    </dsp:sp>
    <dsp:sp modelId="{7C86D3E8-80D9-4B33-BBFB-05DABC168E25}">
      <dsp:nvSpPr>
        <dsp:cNvPr id="0" name=""/>
        <dsp:cNvSpPr/>
      </dsp:nvSpPr>
      <dsp:spPr>
        <a:xfrm>
          <a:off x="3196176" y="2691"/>
          <a:ext cx="1682703" cy="1900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04" tIns="162914" rIns="155204" bIns="1629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FROTAN LAS MANOS ALGUNOS TIENEN LLAGAS</a:t>
          </a:r>
          <a:r>
            <a:rPr lang="es-CL" sz="2000" kern="1200" noProof="0" dirty="0"/>
            <a:t>.</a:t>
          </a:r>
        </a:p>
      </dsp:txBody>
      <dsp:txXfrm>
        <a:off x="3196176" y="2691"/>
        <a:ext cx="1682703" cy="1900429"/>
      </dsp:txXfrm>
    </dsp:sp>
    <dsp:sp modelId="{6C5E2B2A-7265-4597-A4BD-657484B53945}">
      <dsp:nvSpPr>
        <dsp:cNvPr id="0" name=""/>
        <dsp:cNvSpPr/>
      </dsp:nvSpPr>
      <dsp:spPr>
        <a:xfrm>
          <a:off x="7912571" y="907528"/>
          <a:ext cx="697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7897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8243308" y="949602"/>
        <a:ext cx="36424" cy="7292"/>
      </dsp:txXfrm>
    </dsp:sp>
    <dsp:sp modelId="{57EBBAC0-AE3B-475B-848A-31C151B5E33E}">
      <dsp:nvSpPr>
        <dsp:cNvPr id="0" name=""/>
        <dsp:cNvSpPr/>
      </dsp:nvSpPr>
      <dsp:spPr>
        <a:xfrm>
          <a:off x="5682191" y="3033"/>
          <a:ext cx="2232180" cy="1900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04" tIns="162914" rIns="155204" bIns="1629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noProof="0" dirty="0"/>
            <a:t>SON ESPONTANEOS</a:t>
          </a:r>
        </a:p>
      </dsp:txBody>
      <dsp:txXfrm>
        <a:off x="5682191" y="3033"/>
        <a:ext cx="2232180" cy="1900429"/>
      </dsp:txXfrm>
    </dsp:sp>
    <dsp:sp modelId="{D1D803B3-62E9-4CA5-A270-6655F891F696}">
      <dsp:nvSpPr>
        <dsp:cNvPr id="0" name=""/>
        <dsp:cNvSpPr/>
      </dsp:nvSpPr>
      <dsp:spPr>
        <a:xfrm>
          <a:off x="5037137" y="1901663"/>
          <a:ext cx="4628289" cy="700931"/>
        </a:xfrm>
        <a:custGeom>
          <a:avLst/>
          <a:gdLst/>
          <a:ahLst/>
          <a:cxnLst/>
          <a:rect l="0" t="0" r="0" b="0"/>
          <a:pathLst>
            <a:path>
              <a:moveTo>
                <a:pt x="4628289" y="0"/>
              </a:moveTo>
              <a:lnTo>
                <a:pt x="4628289" y="367565"/>
              </a:lnTo>
              <a:lnTo>
                <a:pt x="0" y="367565"/>
              </a:lnTo>
              <a:lnTo>
                <a:pt x="0" y="700931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 noProof="0" dirty="0"/>
        </a:p>
      </dsp:txBody>
      <dsp:txXfrm>
        <a:off x="7234139" y="2248482"/>
        <a:ext cx="234287" cy="7292"/>
      </dsp:txXfrm>
    </dsp:sp>
    <dsp:sp modelId="{B673A881-1E73-4275-8FC5-C08D4E6141B4}">
      <dsp:nvSpPr>
        <dsp:cNvPr id="0" name=""/>
        <dsp:cNvSpPr/>
      </dsp:nvSpPr>
      <dsp:spPr>
        <a:xfrm>
          <a:off x="8642869" y="3033"/>
          <a:ext cx="2045115" cy="1900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04" tIns="162914" rIns="155204" bIns="16291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b="1" kern="1200" noProof="0" dirty="0"/>
            <a:t>SIGUEN LAS ORDENES EN FORMA LITERAL  </a:t>
          </a:r>
        </a:p>
      </dsp:txBody>
      <dsp:txXfrm>
        <a:off x="8642869" y="3033"/>
        <a:ext cx="2045115" cy="1900429"/>
      </dsp:txXfrm>
    </dsp:sp>
    <dsp:sp modelId="{8663A9DF-603D-4603-80B8-A4F0CB404A46}">
      <dsp:nvSpPr>
        <dsp:cNvPr id="0" name=""/>
        <dsp:cNvSpPr/>
      </dsp:nvSpPr>
      <dsp:spPr>
        <a:xfrm>
          <a:off x="1671113" y="2634994"/>
          <a:ext cx="6732049" cy="3422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04" tIns="162914" rIns="155204" bIns="162914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noProof="0" dirty="0"/>
            <a:t>- Son literales no entienden bromas de doble   sentido o sarcasmos.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400" b="1" kern="1200" noProof="0" dirty="0"/>
            <a:t>No hacen cosas que ellos no quieren, no se les debe obligar porque se frustran fácilmente.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400" b="1" kern="1200" noProof="0" dirty="0"/>
            <a:t>Son estructurados y con buena memoria; incluso algunos pueden tener un alto nivel intelectual llegando a ser superdotados en un área específica.</a:t>
          </a:r>
        </a:p>
      </dsp:txBody>
      <dsp:txXfrm>
        <a:off x="1671113" y="2634994"/>
        <a:ext cx="6732049" cy="3422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21F9E-EDC5-4F01-B860-8044B160A10F}" type="datetimeFigureOut">
              <a:rPr lang="es-CL" smtClean="0"/>
              <a:t>07-04-2025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4EBA8-1BF2-4D61-AEE3-27AD2B158F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890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996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421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0183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39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429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51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4EBA8-1BF2-4D61-AEE3-27AD2B158FF3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290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34106153-7990-4956-BD26-A04A03006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038" name="Picture 2">
            <a:extLst>
              <a:ext uri="{FF2B5EF4-FFF2-40B4-BE49-F238E27FC236}">
                <a16:creationId xmlns:a16="http://schemas.microsoft.com/office/drawing/2014/main" id="{BDEA11A5-20BA-4650-A324-47C0465FF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866FCB64-0A37-46EB-8A9B-EC0C4C00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41" name="Rectangle 5">
              <a:extLst>
                <a:ext uri="{FF2B5EF4-FFF2-40B4-BE49-F238E27FC236}">
                  <a16:creationId xmlns:a16="http://schemas.microsoft.com/office/drawing/2014/main" id="{8A162E18-5BEB-4E42-9B10-A1FDF6A0B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2" name="Freeform 6">
              <a:extLst>
                <a:ext uri="{FF2B5EF4-FFF2-40B4-BE49-F238E27FC236}">
                  <a16:creationId xmlns:a16="http://schemas.microsoft.com/office/drawing/2014/main" id="{7BB781C9-EC32-45FE-ACE7-C24F128C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3" name="Freeform 7">
              <a:extLst>
                <a:ext uri="{FF2B5EF4-FFF2-40B4-BE49-F238E27FC236}">
                  <a16:creationId xmlns:a16="http://schemas.microsoft.com/office/drawing/2014/main" id="{927C5647-36E8-4A20-86D4-47831D50C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4" name="Rectangle 8">
              <a:extLst>
                <a:ext uri="{FF2B5EF4-FFF2-40B4-BE49-F238E27FC236}">
                  <a16:creationId xmlns:a16="http://schemas.microsoft.com/office/drawing/2014/main" id="{62F2AF20-CBBE-4249-B9E2-D6B30191C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5" name="Freeform 9">
              <a:extLst>
                <a:ext uri="{FF2B5EF4-FFF2-40B4-BE49-F238E27FC236}">
                  <a16:creationId xmlns:a16="http://schemas.microsoft.com/office/drawing/2014/main" id="{731C1229-F8A7-4B36-A52B-98A65EF8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6" name="Freeform 10">
              <a:extLst>
                <a:ext uri="{FF2B5EF4-FFF2-40B4-BE49-F238E27FC236}">
                  <a16:creationId xmlns:a16="http://schemas.microsoft.com/office/drawing/2014/main" id="{609AC686-2DBB-4D82-866C-9FF222BDD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7" name="Freeform 11">
              <a:extLst>
                <a:ext uri="{FF2B5EF4-FFF2-40B4-BE49-F238E27FC236}">
                  <a16:creationId xmlns:a16="http://schemas.microsoft.com/office/drawing/2014/main" id="{F899E6EB-BCDD-45D2-BF4B-9CA3A2798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8" name="Freeform 12">
              <a:extLst>
                <a:ext uri="{FF2B5EF4-FFF2-40B4-BE49-F238E27FC236}">
                  <a16:creationId xmlns:a16="http://schemas.microsoft.com/office/drawing/2014/main" id="{BBD3AAC8-2330-4FAB-8E31-3D50AD954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9" name="Freeform 13">
              <a:extLst>
                <a:ext uri="{FF2B5EF4-FFF2-40B4-BE49-F238E27FC236}">
                  <a16:creationId xmlns:a16="http://schemas.microsoft.com/office/drawing/2014/main" id="{6B54F723-A70A-4865-A560-7850498A1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0" name="Freeform 14">
              <a:extLst>
                <a:ext uri="{FF2B5EF4-FFF2-40B4-BE49-F238E27FC236}">
                  <a16:creationId xmlns:a16="http://schemas.microsoft.com/office/drawing/2014/main" id="{9B911CCD-C9A2-4DC8-A278-3C6FD76A7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1" name="Freeform 15">
              <a:extLst>
                <a:ext uri="{FF2B5EF4-FFF2-40B4-BE49-F238E27FC236}">
                  <a16:creationId xmlns:a16="http://schemas.microsoft.com/office/drawing/2014/main" id="{D559B729-03FB-435D-89BF-AF57A801B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2" name="Freeform 16">
              <a:extLst>
                <a:ext uri="{FF2B5EF4-FFF2-40B4-BE49-F238E27FC236}">
                  <a16:creationId xmlns:a16="http://schemas.microsoft.com/office/drawing/2014/main" id="{D1C90213-0F60-4268-BE48-8221E6161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3" name="Freeform 17">
              <a:extLst>
                <a:ext uri="{FF2B5EF4-FFF2-40B4-BE49-F238E27FC236}">
                  <a16:creationId xmlns:a16="http://schemas.microsoft.com/office/drawing/2014/main" id="{A7A6A293-A06F-48B8-865A-3F65287B8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4" name="Freeform 18">
              <a:extLst>
                <a:ext uri="{FF2B5EF4-FFF2-40B4-BE49-F238E27FC236}">
                  <a16:creationId xmlns:a16="http://schemas.microsoft.com/office/drawing/2014/main" id="{8F6861B5-AAA4-4017-929E-1FD1CA106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5" name="Freeform 19">
              <a:extLst>
                <a:ext uri="{FF2B5EF4-FFF2-40B4-BE49-F238E27FC236}">
                  <a16:creationId xmlns:a16="http://schemas.microsoft.com/office/drawing/2014/main" id="{D776D07C-2081-4DD3-A464-40F3CA41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6" name="Freeform 20">
              <a:extLst>
                <a:ext uri="{FF2B5EF4-FFF2-40B4-BE49-F238E27FC236}">
                  <a16:creationId xmlns:a16="http://schemas.microsoft.com/office/drawing/2014/main" id="{BBC236D6-77E5-4B3C-92D7-D708B237D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7" name="Freeform 21">
              <a:extLst>
                <a:ext uri="{FF2B5EF4-FFF2-40B4-BE49-F238E27FC236}">
                  <a16:creationId xmlns:a16="http://schemas.microsoft.com/office/drawing/2014/main" id="{8064714E-7ADE-4BD9-8981-34C135762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8" name="Freeform 22">
              <a:extLst>
                <a:ext uri="{FF2B5EF4-FFF2-40B4-BE49-F238E27FC236}">
                  <a16:creationId xmlns:a16="http://schemas.microsoft.com/office/drawing/2014/main" id="{2FD1F23F-B1EE-46F5-B460-924E54A70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9" name="Freeform 23">
              <a:extLst>
                <a:ext uri="{FF2B5EF4-FFF2-40B4-BE49-F238E27FC236}">
                  <a16:creationId xmlns:a16="http://schemas.microsoft.com/office/drawing/2014/main" id="{9699361A-3AFF-4826-B99C-0354EAB07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0" name="Freeform 24">
              <a:extLst>
                <a:ext uri="{FF2B5EF4-FFF2-40B4-BE49-F238E27FC236}">
                  <a16:creationId xmlns:a16="http://schemas.microsoft.com/office/drawing/2014/main" id="{B272F7B1-7BE2-4FC9-BB91-207EFD9E6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1" name="Freeform 25">
              <a:extLst>
                <a:ext uri="{FF2B5EF4-FFF2-40B4-BE49-F238E27FC236}">
                  <a16:creationId xmlns:a16="http://schemas.microsoft.com/office/drawing/2014/main" id="{CDE59C1F-AFD9-4DD5-B04A-9EB2AAED5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2" name="Freeform 26">
              <a:extLst>
                <a:ext uri="{FF2B5EF4-FFF2-40B4-BE49-F238E27FC236}">
                  <a16:creationId xmlns:a16="http://schemas.microsoft.com/office/drawing/2014/main" id="{1551E418-6CD4-4320-8224-F084039C5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3" name="Freeform 27">
              <a:extLst>
                <a:ext uri="{FF2B5EF4-FFF2-40B4-BE49-F238E27FC236}">
                  <a16:creationId xmlns:a16="http://schemas.microsoft.com/office/drawing/2014/main" id="{1F27D4B1-EBD4-4BC9-AC2E-3AD616C84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4" name="Freeform 28">
              <a:extLst>
                <a:ext uri="{FF2B5EF4-FFF2-40B4-BE49-F238E27FC236}">
                  <a16:creationId xmlns:a16="http://schemas.microsoft.com/office/drawing/2014/main" id="{C42B8D84-898A-4F76-A0F2-5699ED72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5" name="Freeform 29">
              <a:extLst>
                <a:ext uri="{FF2B5EF4-FFF2-40B4-BE49-F238E27FC236}">
                  <a16:creationId xmlns:a16="http://schemas.microsoft.com/office/drawing/2014/main" id="{B440932E-7985-4BA6-9899-F22A64485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6" name="Freeform 30">
              <a:extLst>
                <a:ext uri="{FF2B5EF4-FFF2-40B4-BE49-F238E27FC236}">
                  <a16:creationId xmlns:a16="http://schemas.microsoft.com/office/drawing/2014/main" id="{4B8CE969-CA1A-48CB-8588-4146F41F3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7" name="Freeform 31">
              <a:extLst>
                <a:ext uri="{FF2B5EF4-FFF2-40B4-BE49-F238E27FC236}">
                  <a16:creationId xmlns:a16="http://schemas.microsoft.com/office/drawing/2014/main" id="{138A4875-4593-4894-89D5-DFCFF0EED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8" name="Freeform 32">
              <a:extLst>
                <a:ext uri="{FF2B5EF4-FFF2-40B4-BE49-F238E27FC236}">
                  <a16:creationId xmlns:a16="http://schemas.microsoft.com/office/drawing/2014/main" id="{F079F26B-58E4-494E-A8BA-3F054F1F3B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9" name="Rectangle 33">
              <a:extLst>
                <a:ext uri="{FF2B5EF4-FFF2-40B4-BE49-F238E27FC236}">
                  <a16:creationId xmlns:a16="http://schemas.microsoft.com/office/drawing/2014/main" id="{04C9ECC5-BB4A-4417-B874-B75953F84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0" name="Freeform 34">
              <a:extLst>
                <a:ext uri="{FF2B5EF4-FFF2-40B4-BE49-F238E27FC236}">
                  <a16:creationId xmlns:a16="http://schemas.microsoft.com/office/drawing/2014/main" id="{4CCCF285-B51D-4A2F-8384-830A39171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1" name="Freeform 35">
              <a:extLst>
                <a:ext uri="{FF2B5EF4-FFF2-40B4-BE49-F238E27FC236}">
                  <a16:creationId xmlns:a16="http://schemas.microsoft.com/office/drawing/2014/main" id="{BD6C6299-A09A-47DF-8A96-69D39FCA5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2" name="Freeform 36">
              <a:extLst>
                <a:ext uri="{FF2B5EF4-FFF2-40B4-BE49-F238E27FC236}">
                  <a16:creationId xmlns:a16="http://schemas.microsoft.com/office/drawing/2014/main" id="{EE60C4B9-C404-42CD-8E94-70D4DC16A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3" name="Freeform 37">
              <a:extLst>
                <a:ext uri="{FF2B5EF4-FFF2-40B4-BE49-F238E27FC236}">
                  <a16:creationId xmlns:a16="http://schemas.microsoft.com/office/drawing/2014/main" id="{52BD4447-C1EB-4798-8764-AB93EA930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4" name="Freeform 38">
              <a:extLst>
                <a:ext uri="{FF2B5EF4-FFF2-40B4-BE49-F238E27FC236}">
                  <a16:creationId xmlns:a16="http://schemas.microsoft.com/office/drawing/2014/main" id="{50411559-C414-4F7C-BC6C-69F87BC9C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5" name="Freeform 39">
              <a:extLst>
                <a:ext uri="{FF2B5EF4-FFF2-40B4-BE49-F238E27FC236}">
                  <a16:creationId xmlns:a16="http://schemas.microsoft.com/office/drawing/2014/main" id="{64737770-BB27-41C0-95CB-529054508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6" name="Freeform 40">
              <a:extLst>
                <a:ext uri="{FF2B5EF4-FFF2-40B4-BE49-F238E27FC236}">
                  <a16:creationId xmlns:a16="http://schemas.microsoft.com/office/drawing/2014/main" id="{28929FDB-16CF-4165-B32A-EB673EFB7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7" name="Freeform 41">
              <a:extLst>
                <a:ext uri="{FF2B5EF4-FFF2-40B4-BE49-F238E27FC236}">
                  <a16:creationId xmlns:a16="http://schemas.microsoft.com/office/drawing/2014/main" id="{D8C82883-237C-4209-9545-E832FEE3A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8" name="Freeform 42">
              <a:extLst>
                <a:ext uri="{FF2B5EF4-FFF2-40B4-BE49-F238E27FC236}">
                  <a16:creationId xmlns:a16="http://schemas.microsoft.com/office/drawing/2014/main" id="{F1A52653-BD09-4D65-B05C-2AF4A6473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9" name="Freeform 43">
              <a:extLst>
                <a:ext uri="{FF2B5EF4-FFF2-40B4-BE49-F238E27FC236}">
                  <a16:creationId xmlns:a16="http://schemas.microsoft.com/office/drawing/2014/main" id="{30724E80-2FD3-4E4A-A3EA-18A4C8886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0" name="Freeform 44">
              <a:extLst>
                <a:ext uri="{FF2B5EF4-FFF2-40B4-BE49-F238E27FC236}">
                  <a16:creationId xmlns:a16="http://schemas.microsoft.com/office/drawing/2014/main" id="{F1B978C7-7BC5-4F73-8B02-66A3CF67C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1" name="Rectangle 45">
              <a:extLst>
                <a:ext uri="{FF2B5EF4-FFF2-40B4-BE49-F238E27FC236}">
                  <a16:creationId xmlns:a16="http://schemas.microsoft.com/office/drawing/2014/main" id="{799F0CED-DF8F-4350-A036-1981FBE59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2" name="Freeform 46">
              <a:extLst>
                <a:ext uri="{FF2B5EF4-FFF2-40B4-BE49-F238E27FC236}">
                  <a16:creationId xmlns:a16="http://schemas.microsoft.com/office/drawing/2014/main" id="{9F4DD366-0E86-4E99-9557-496E88B42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3" name="Freeform 47">
              <a:extLst>
                <a:ext uri="{FF2B5EF4-FFF2-40B4-BE49-F238E27FC236}">
                  <a16:creationId xmlns:a16="http://schemas.microsoft.com/office/drawing/2014/main" id="{78BB3321-D5DC-4951-AB38-0C54E3D01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4" name="Freeform 48">
              <a:extLst>
                <a:ext uri="{FF2B5EF4-FFF2-40B4-BE49-F238E27FC236}">
                  <a16:creationId xmlns:a16="http://schemas.microsoft.com/office/drawing/2014/main" id="{955E548C-7F86-45B2-A0D2-03EAC578D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5" name="Freeform 49">
              <a:extLst>
                <a:ext uri="{FF2B5EF4-FFF2-40B4-BE49-F238E27FC236}">
                  <a16:creationId xmlns:a16="http://schemas.microsoft.com/office/drawing/2014/main" id="{0013F508-5E69-4911-AD93-4ABE3E7C5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6" name="Freeform 50">
              <a:extLst>
                <a:ext uri="{FF2B5EF4-FFF2-40B4-BE49-F238E27FC236}">
                  <a16:creationId xmlns:a16="http://schemas.microsoft.com/office/drawing/2014/main" id="{A7F86768-93E0-4044-A62A-B11EB18FF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7" name="Freeform 51">
              <a:extLst>
                <a:ext uri="{FF2B5EF4-FFF2-40B4-BE49-F238E27FC236}">
                  <a16:creationId xmlns:a16="http://schemas.microsoft.com/office/drawing/2014/main" id="{BA32A7B4-1DB2-4E4A-B86E-D8DB97B69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8" name="Freeform 52">
              <a:extLst>
                <a:ext uri="{FF2B5EF4-FFF2-40B4-BE49-F238E27FC236}">
                  <a16:creationId xmlns:a16="http://schemas.microsoft.com/office/drawing/2014/main" id="{AB250BD5-076C-4428-B6AF-E9EAE4F65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9" name="Freeform 53">
              <a:extLst>
                <a:ext uri="{FF2B5EF4-FFF2-40B4-BE49-F238E27FC236}">
                  <a16:creationId xmlns:a16="http://schemas.microsoft.com/office/drawing/2014/main" id="{027DA06A-045F-4711-9307-0508B6ACF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0" name="Freeform 54">
              <a:extLst>
                <a:ext uri="{FF2B5EF4-FFF2-40B4-BE49-F238E27FC236}">
                  <a16:creationId xmlns:a16="http://schemas.microsoft.com/office/drawing/2014/main" id="{3EB0EDA8-385A-4B2B-97F0-5194F23EB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1" name="Freeform 55">
              <a:extLst>
                <a:ext uri="{FF2B5EF4-FFF2-40B4-BE49-F238E27FC236}">
                  <a16:creationId xmlns:a16="http://schemas.microsoft.com/office/drawing/2014/main" id="{D6FA258E-AF3F-47C9-9F4E-39ECFD7AC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2" name="Freeform 56">
              <a:extLst>
                <a:ext uri="{FF2B5EF4-FFF2-40B4-BE49-F238E27FC236}">
                  <a16:creationId xmlns:a16="http://schemas.microsoft.com/office/drawing/2014/main" id="{6E471E73-A9C0-4C68-BD8F-360F2ED7B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3" name="Freeform 57">
              <a:extLst>
                <a:ext uri="{FF2B5EF4-FFF2-40B4-BE49-F238E27FC236}">
                  <a16:creationId xmlns:a16="http://schemas.microsoft.com/office/drawing/2014/main" id="{C78C3110-8153-4163-B809-0B0C0C9E5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4" name="Freeform 58">
              <a:extLst>
                <a:ext uri="{FF2B5EF4-FFF2-40B4-BE49-F238E27FC236}">
                  <a16:creationId xmlns:a16="http://schemas.microsoft.com/office/drawing/2014/main" id="{DBC57B9F-0B9B-4EDE-B3B3-7C5D5DB39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67D31EB-4E9B-9564-55E5-A1F02E706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9" y="717552"/>
            <a:ext cx="4720778" cy="2792412"/>
          </a:xfrm>
        </p:spPr>
        <p:txBody>
          <a:bodyPr>
            <a:normAutofit/>
          </a:bodyPr>
          <a:lstStyle/>
          <a:p>
            <a:pPr algn="ctr"/>
            <a:r>
              <a:rPr lang="es-CL" sz="4100" noProof="0" dirty="0">
                <a:solidFill>
                  <a:srgbClr val="FFFFFF"/>
                </a:solidFill>
                <a:latin typeface="Algerian" panose="04020705040A02060702" pitchFamily="82" charset="0"/>
              </a:rPr>
              <a:t> </a:t>
            </a:r>
            <a:r>
              <a:rPr lang="es-CL" sz="4900" b="1" noProof="0" dirty="0">
                <a:solidFill>
                  <a:srgbClr val="FFFFFF"/>
                </a:solidFill>
                <a:latin typeface="Algerian" panose="04020705040A02060702" pitchFamily="82" charset="0"/>
              </a:rPr>
              <a:t>Catequesis inclusiva</a:t>
            </a:r>
            <a:br>
              <a:rPr lang="es-CL" sz="4900" b="1" noProof="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r>
              <a:rPr lang="es-CL" sz="4900" b="1" noProof="0" dirty="0">
                <a:solidFill>
                  <a:srgbClr val="FFFFFF"/>
                </a:solidFill>
                <a:latin typeface="Algerian" panose="04020705040A02060702" pitchFamily="82" charset="0"/>
              </a:rPr>
              <a:t> 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3D9FB7-D59E-557E-62B9-B7E3A37C7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5" y="3602038"/>
            <a:ext cx="3734942" cy="2052720"/>
          </a:xfrm>
        </p:spPr>
        <p:txBody>
          <a:bodyPr>
            <a:normAutofit/>
          </a:bodyPr>
          <a:lstStyle/>
          <a:p>
            <a:pPr algn="ctr"/>
            <a:r>
              <a:rPr lang="es-CL" noProof="0" dirty="0">
                <a:solidFill>
                  <a:schemeClr val="bg2"/>
                </a:solidFill>
                <a:latin typeface="Algerian" panose="04020705040A02060702" pitchFamily="82" charset="0"/>
              </a:rPr>
              <a:t>Pasemos a la otra orilla</a:t>
            </a:r>
          </a:p>
          <a:p>
            <a:pPr algn="ctr"/>
            <a:r>
              <a:rPr lang="es-CL" noProof="0" dirty="0">
                <a:solidFill>
                  <a:schemeClr val="bg2"/>
                </a:solidFill>
                <a:latin typeface="Algerian" panose="04020705040A02060702" pitchFamily="82" charset="0"/>
              </a:rPr>
              <a:t> </a:t>
            </a:r>
            <a:r>
              <a:rPr lang="es-CL" noProof="0" dirty="0" err="1">
                <a:solidFill>
                  <a:schemeClr val="bg2"/>
                </a:solidFill>
                <a:latin typeface="Algerian" panose="04020705040A02060702" pitchFamily="82" charset="0"/>
              </a:rPr>
              <a:t>mC</a:t>
            </a:r>
            <a:r>
              <a:rPr lang="es-CL" noProof="0" dirty="0">
                <a:solidFill>
                  <a:schemeClr val="bg2"/>
                </a:solidFill>
                <a:latin typeface="Algerian" panose="04020705040A02060702" pitchFamily="82" charset="0"/>
              </a:rPr>
              <a:t> 4, 35-41</a:t>
            </a:r>
          </a:p>
          <a:p>
            <a:pPr algn="ctr"/>
            <a:endParaRPr lang="es-CL" noProof="0" dirty="0">
              <a:solidFill>
                <a:schemeClr val="bg2"/>
              </a:solidFill>
              <a:latin typeface="Algerian" panose="04020705040A02060702" pitchFamily="82" charset="0"/>
            </a:endParaRPr>
          </a:p>
          <a:p>
            <a:pPr algn="ctr"/>
            <a:r>
              <a:rPr lang="es-CL" noProof="0" dirty="0">
                <a:solidFill>
                  <a:schemeClr val="bg2"/>
                </a:solidFill>
                <a:latin typeface="Algerian" panose="04020705040A02060702" pitchFamily="82" charset="0"/>
              </a:rPr>
              <a:t>Gloria Barahona heraldo </a:t>
            </a:r>
          </a:p>
        </p:txBody>
      </p:sp>
      <p:sp useBgFill="1">
        <p:nvSpPr>
          <p:cNvPr id="1096" name="Round Diagonal Corner Rectangle 6">
            <a:extLst>
              <a:ext uri="{FF2B5EF4-FFF2-40B4-BE49-F238E27FC236}">
                <a16:creationId xmlns:a16="http://schemas.microsoft.com/office/drawing/2014/main" id="{62B94F88-FD5B-4053-B143-DFF55CE44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026" name="Picture 2" descr="Logotipo&#10;&#10;El contenido generado por IA puede ser incorrecto.">
            <a:extLst>
              <a:ext uri="{FF2B5EF4-FFF2-40B4-BE49-F238E27FC236}">
                <a16:creationId xmlns:a16="http://schemas.microsoft.com/office/drawing/2014/main" id="{52A8A21E-D28C-D884-CEAD-F491235E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43"/>
          <a:stretch/>
        </p:blipFill>
        <p:spPr bwMode="auto">
          <a:xfrm>
            <a:off x="6421396" y="1136621"/>
            <a:ext cx="4635583" cy="45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78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C9C03-1045-1DB3-D780-5A2267C0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6940A2-AF56-1A93-0206-AAB23FD78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770" y="4038600"/>
            <a:ext cx="9904459" cy="2209800"/>
          </a:xfrm>
        </p:spPr>
        <p:txBody>
          <a:bodyPr>
            <a:normAutofit fontScale="25000" lnSpcReduction="20000"/>
          </a:bodyPr>
          <a:lstStyle/>
          <a:p>
            <a:pPr marL="180975" algn="just">
              <a:lnSpc>
                <a:spcPts val="2330"/>
              </a:lnSpc>
            </a:pPr>
            <a:endParaRPr lang="es-CL" b="1" noProof="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975" algn="ctr">
              <a:lnSpc>
                <a:spcPts val="2330"/>
              </a:lnSpc>
            </a:pP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spc="8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 </a:t>
            </a:r>
            <a:r>
              <a:rPr lang="es-CL" sz="12800" b="1" spc="8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ENFERMEDAD  </a:t>
            </a:r>
            <a:r>
              <a:rPr lang="es-CL" sz="12800" b="1" spc="8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 </a:t>
            </a:r>
            <a:r>
              <a:rPr lang="es-CL" sz="12800" b="1" spc="8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VISTA  </a:t>
            </a:r>
            <a:r>
              <a:rPr lang="es-CL" sz="12800" b="1" spc="8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endParaRPr lang="es-CL" sz="12800" b="1" noProof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975" marR="175260" algn="ctr">
              <a:lnSpc>
                <a:spcPct val="97000"/>
              </a:lnSpc>
              <a:spcBef>
                <a:spcPts val="15"/>
              </a:spcBef>
              <a:spcAft>
                <a:spcPts val="0"/>
              </a:spcAft>
            </a:pP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CASTIGO</a:t>
            </a:r>
            <a:r>
              <a:rPr lang="es-CL" sz="12800" b="1" spc="24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CL" sz="12800" b="1" spc="24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DIOS</a:t>
            </a:r>
            <a:r>
              <a:rPr lang="es-CL" sz="12800" b="1" spc="25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CL" sz="12800" b="1" spc="25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CL" sz="12800" b="1" spc="24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PECADO</a:t>
            </a:r>
            <a:r>
              <a:rPr lang="es-CL" sz="12800" b="1" spc="24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CL" sz="12800" b="1" spc="245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CL" sz="12800" b="1" spc="-445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TRANSGRESIÓN DE LOS MANDAMIENTOS</a:t>
            </a:r>
            <a:r>
              <a:rPr lang="es-CL" sz="12800" b="1" spc="-44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LA LEY DE DIOS. EXISTE UNA LIGAZÓN</a:t>
            </a:r>
            <a:r>
              <a:rPr lang="es-CL" sz="12800" b="1" spc="5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 ENTRE LA CULPA HUMANA Y LA FALTA</a:t>
            </a:r>
            <a:r>
              <a:rPr lang="es-CL" sz="12800" b="1" spc="5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CL" sz="12800" b="1" spc="-2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12800" b="1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SALUD.</a:t>
            </a:r>
            <a:endParaRPr lang="es-CL" sz="12800" b="1" noProof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CL" noProof="0" dirty="0"/>
          </a:p>
        </p:txBody>
      </p:sp>
      <p:pic>
        <p:nvPicPr>
          <p:cNvPr id="4" name="image34.jpeg">
            <a:extLst>
              <a:ext uri="{FF2B5EF4-FFF2-40B4-BE49-F238E27FC236}">
                <a16:creationId xmlns:a16="http://schemas.microsoft.com/office/drawing/2014/main" id="{5E976A0F-9D21-FC24-E9F0-A5F080FB7B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282" y="352865"/>
            <a:ext cx="10436302" cy="36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5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4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0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2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6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7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8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9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0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1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2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3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4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5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6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7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8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9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0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1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2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3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4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5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6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7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 useBgFill="1">
        <p:nvSpPr>
          <p:cNvPr id="189" name="Rectangle 188">
            <a:extLst>
              <a:ext uri="{FF2B5EF4-FFF2-40B4-BE49-F238E27FC236}">
                <a16:creationId xmlns:a16="http://schemas.microsoft.com/office/drawing/2014/main" id="{7A070EAD-1DCD-4F3D-BA84-799B891A0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39096D-8B45-0E6B-3188-70B3E7688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85" y="339970"/>
            <a:ext cx="10696827" cy="24996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60985" marR="335280">
              <a:spcAft>
                <a:spcPts val="0"/>
              </a:spcAft>
            </a:pPr>
            <a:r>
              <a:rPr lang="es-CL" sz="3000" b="1" noProof="0" dirty="0">
                <a:effectLst/>
              </a:rPr>
              <a:t>En la Biblia, el estudio</a:t>
            </a:r>
            <a:r>
              <a:rPr lang="es-CL" sz="3000" b="1" spc="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de las causas de las</a:t>
            </a:r>
            <a:r>
              <a:rPr lang="es-CL" sz="3000" b="1" spc="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enfermedades está poco</a:t>
            </a:r>
            <a:r>
              <a:rPr lang="es-CL" sz="3000" b="1" spc="-620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desarrollado.</a:t>
            </a:r>
            <a:r>
              <a:rPr lang="es-CL" sz="3000" b="1" spc="-6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Por</a:t>
            </a:r>
            <a:r>
              <a:rPr lang="es-CL" sz="3000" b="1" spc="-6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eso,</a:t>
            </a:r>
            <a:r>
              <a:rPr lang="es-CL" sz="3000" b="1" spc="-8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los </a:t>
            </a:r>
            <a:r>
              <a:rPr lang="es-CL" sz="3000" b="1" spc="-620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nombres que la Biblia da </a:t>
            </a:r>
            <a:r>
              <a:rPr lang="es-CL" sz="3000" b="1" spc="-620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a las enfermedades son</a:t>
            </a:r>
            <a:r>
              <a:rPr lang="es-CL" sz="3000" b="1" spc="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bastante primitivos y</a:t>
            </a:r>
            <a:r>
              <a:rPr lang="es-CL" sz="3000" b="1" spc="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muy</a:t>
            </a:r>
            <a:r>
              <a:rPr lang="es-CL" sz="3000" b="1" spc="5" noProof="0" dirty="0">
                <a:effectLst/>
              </a:rPr>
              <a:t> </a:t>
            </a:r>
            <a:r>
              <a:rPr lang="es-CL" sz="3000" b="1" noProof="0" dirty="0">
                <a:effectLst/>
              </a:rPr>
              <a:t>genéricos:</a:t>
            </a:r>
            <a:br>
              <a:rPr lang="es-CL" sz="3000" noProof="0" dirty="0">
                <a:effectLst/>
              </a:rPr>
            </a:br>
            <a:endParaRPr lang="es-CL" sz="3000" noProof="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BEA21-6D22-80FF-9281-919BDFBA1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924" y="3428999"/>
            <a:ext cx="9917722" cy="308903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2400" b="1" noProof="0" dirty="0">
                <a:solidFill>
                  <a:schemeClr val="tx1"/>
                </a:solidFill>
              </a:rPr>
              <a:t>Es muy difícil saber cuáles son exactamente las enfermedades indicadas por estos nombres tan genéricos  </a:t>
            </a:r>
          </a:p>
          <a:p>
            <a:pPr>
              <a:lnSpc>
                <a:spcPct val="110000"/>
              </a:lnSpc>
            </a:pPr>
            <a:r>
              <a:rPr lang="es-CL" sz="2400" b="1" noProof="0" dirty="0">
                <a:solidFill>
                  <a:schemeClr val="tx1"/>
                </a:solidFill>
              </a:rPr>
              <a:t>ejemplo: tuberculosis o tisis ,  rotura de los huesos ,</a:t>
            </a:r>
          </a:p>
          <a:p>
            <a:pPr>
              <a:lnSpc>
                <a:spcPct val="110000"/>
              </a:lnSpc>
            </a:pPr>
            <a:r>
              <a:rPr lang="es-CL" sz="2400" b="1" noProof="0" dirty="0">
                <a:solidFill>
                  <a:schemeClr val="tx1"/>
                </a:solidFill>
              </a:rPr>
              <a:t> fiebres, enfermedades de la piel, pestes, heridas,</a:t>
            </a:r>
          </a:p>
          <a:p>
            <a:pPr>
              <a:lnSpc>
                <a:spcPct val="110000"/>
              </a:lnSpc>
            </a:pPr>
            <a:r>
              <a:rPr lang="es-CL" sz="2400" b="1" noProof="0" dirty="0">
                <a:solidFill>
                  <a:schemeClr val="tx1"/>
                </a:solidFill>
              </a:rPr>
              <a:t> ciegos, cojos, sordos mudos </a:t>
            </a:r>
            <a:r>
              <a:rPr lang="es-CL" sz="2400" b="1" noProof="0" dirty="0" err="1">
                <a:solidFill>
                  <a:schemeClr val="tx1"/>
                </a:solidFill>
              </a:rPr>
              <a:t>etc</a:t>
            </a:r>
            <a:r>
              <a:rPr lang="es-CL" sz="2400" b="1" noProof="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E471E13-6104-4637-8A8F-B545529B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>
                  <a:alpha val="60000"/>
                </a:schemeClr>
              </a:gs>
              <a:gs pos="100000">
                <a:schemeClr val="bg2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</p:grpSpPr>
        <p:sp>
          <p:nvSpPr>
            <p:cNvPr id="192" name="Rectangle 5">
              <a:extLst>
                <a:ext uri="{FF2B5EF4-FFF2-40B4-BE49-F238E27FC236}">
                  <a16:creationId xmlns:a16="http://schemas.microsoft.com/office/drawing/2014/main" id="{802F412D-6781-427D-AB79-09FD610CC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8471B962-D824-43CE-B5DD-704B305B2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id="{ED60EBD3-FA75-460B-AFBD-3F234A0C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5" name="Rectangle 8">
              <a:extLst>
                <a:ext uri="{FF2B5EF4-FFF2-40B4-BE49-F238E27FC236}">
                  <a16:creationId xmlns:a16="http://schemas.microsoft.com/office/drawing/2014/main" id="{D0791244-FBF2-49D9-BDBC-E2E58C86B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6" name="Freeform 9">
              <a:extLst>
                <a:ext uri="{FF2B5EF4-FFF2-40B4-BE49-F238E27FC236}">
                  <a16:creationId xmlns:a16="http://schemas.microsoft.com/office/drawing/2014/main" id="{FEE4C4B1-195C-40F5-A78F-2EB7ED6E6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7" name="Freeform 10">
              <a:extLst>
                <a:ext uri="{FF2B5EF4-FFF2-40B4-BE49-F238E27FC236}">
                  <a16:creationId xmlns:a16="http://schemas.microsoft.com/office/drawing/2014/main" id="{22766AF8-3850-41E4-80D0-321D9A13D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8834F8EE-AB04-42FE-AE7B-3E9C6ACA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9" name="Freeform 12">
              <a:extLst>
                <a:ext uri="{FF2B5EF4-FFF2-40B4-BE49-F238E27FC236}">
                  <a16:creationId xmlns:a16="http://schemas.microsoft.com/office/drawing/2014/main" id="{C86BB534-4617-4275-908E-357CF2246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0" name="Freeform 13">
              <a:extLst>
                <a:ext uri="{FF2B5EF4-FFF2-40B4-BE49-F238E27FC236}">
                  <a16:creationId xmlns:a16="http://schemas.microsoft.com/office/drawing/2014/main" id="{B6DEB58B-8D28-4BE9-9CA9-F4B3A083B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1" name="Freeform 14">
              <a:extLst>
                <a:ext uri="{FF2B5EF4-FFF2-40B4-BE49-F238E27FC236}">
                  <a16:creationId xmlns:a16="http://schemas.microsoft.com/office/drawing/2014/main" id="{25A772BC-4720-4EC2-AD61-A7B74E915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60D6B27E-FAC5-4267-80A9-DE4D2E02B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1F39FA83-D8C8-4CE3-9C62-10375FD04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4" name="Freeform 17">
              <a:extLst>
                <a:ext uri="{FF2B5EF4-FFF2-40B4-BE49-F238E27FC236}">
                  <a16:creationId xmlns:a16="http://schemas.microsoft.com/office/drawing/2014/main" id="{E09B4CF3-A51F-4787-81FE-F5C79BA42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6695CB35-74E4-43C0-89F5-9FDA59B3A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945450CE-FB13-4C46-825F-5BB191703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E80AA0B2-7FE7-4B75-AC25-E0F6C0FE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2E81F7C1-AD8F-41A0-91A8-E05F66CB0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" name="Freeform 22">
              <a:extLst>
                <a:ext uri="{FF2B5EF4-FFF2-40B4-BE49-F238E27FC236}">
                  <a16:creationId xmlns:a16="http://schemas.microsoft.com/office/drawing/2014/main" id="{F4E8A538-9FFA-4C76-BCE2-D54F56A11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" name="Freeform 23">
              <a:extLst>
                <a:ext uri="{FF2B5EF4-FFF2-40B4-BE49-F238E27FC236}">
                  <a16:creationId xmlns:a16="http://schemas.microsoft.com/office/drawing/2014/main" id="{3C412824-3CBA-4E74-B2FD-936EA7048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E28DC1F0-74FF-4D97-BD4D-FD42DE4AC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77CEC4FA-6FD3-4ABF-BF98-94E7947A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" name="Freeform 26">
              <a:extLst>
                <a:ext uri="{FF2B5EF4-FFF2-40B4-BE49-F238E27FC236}">
                  <a16:creationId xmlns:a16="http://schemas.microsoft.com/office/drawing/2014/main" id="{D4E61DA7-BFA9-48AF-BD6F-EBB15C235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id="{57164D6A-1DD9-43AE-878F-A413DC26F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" name="Freeform 28">
              <a:extLst>
                <a:ext uri="{FF2B5EF4-FFF2-40B4-BE49-F238E27FC236}">
                  <a16:creationId xmlns:a16="http://schemas.microsoft.com/office/drawing/2014/main" id="{4949EBA6-53D9-4F2D-91DB-EA7AE260F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0AFEA5FA-F759-441C-A0BC-7EDC79A67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5B913AE0-5DC8-4244-8C26-ED97F834E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" name="Freeform 31">
              <a:extLst>
                <a:ext uri="{FF2B5EF4-FFF2-40B4-BE49-F238E27FC236}">
                  <a16:creationId xmlns:a16="http://schemas.microsoft.com/office/drawing/2014/main" id="{A87DB58A-25D2-46F1-85E3-06F964D01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9" name="Freeform 32">
              <a:extLst>
                <a:ext uri="{FF2B5EF4-FFF2-40B4-BE49-F238E27FC236}">
                  <a16:creationId xmlns:a16="http://schemas.microsoft.com/office/drawing/2014/main" id="{E7AE8209-F3E7-4ACA-98D0-90B282A14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0" name="Rectangle 33">
              <a:extLst>
                <a:ext uri="{FF2B5EF4-FFF2-40B4-BE49-F238E27FC236}">
                  <a16:creationId xmlns:a16="http://schemas.microsoft.com/office/drawing/2014/main" id="{1CED7927-A7C7-444A-A8F3-6348852AE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1" name="Freeform 34">
              <a:extLst>
                <a:ext uri="{FF2B5EF4-FFF2-40B4-BE49-F238E27FC236}">
                  <a16:creationId xmlns:a16="http://schemas.microsoft.com/office/drawing/2014/main" id="{08BEDF90-F9A6-4DE4-94B6-43E416039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2" name="Freeform 35">
              <a:extLst>
                <a:ext uri="{FF2B5EF4-FFF2-40B4-BE49-F238E27FC236}">
                  <a16:creationId xmlns:a16="http://schemas.microsoft.com/office/drawing/2014/main" id="{36540D5F-1C77-438A-BF12-56455C472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3" name="Freeform 36">
              <a:extLst>
                <a:ext uri="{FF2B5EF4-FFF2-40B4-BE49-F238E27FC236}">
                  <a16:creationId xmlns:a16="http://schemas.microsoft.com/office/drawing/2014/main" id="{52FC779A-BC55-40AC-8FFD-E014F8C05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4" name="Freeform 37">
              <a:extLst>
                <a:ext uri="{FF2B5EF4-FFF2-40B4-BE49-F238E27FC236}">
                  <a16:creationId xmlns:a16="http://schemas.microsoft.com/office/drawing/2014/main" id="{63E42DE5-DC0E-4043-8A35-20C53074A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41581FA6-993A-4899-ADF1-0A83A623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6" name="Freeform 39">
              <a:extLst>
                <a:ext uri="{FF2B5EF4-FFF2-40B4-BE49-F238E27FC236}">
                  <a16:creationId xmlns:a16="http://schemas.microsoft.com/office/drawing/2014/main" id="{33C4FDB9-01D2-4CB0-BFED-216CAC7EB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7" name="Freeform 40">
              <a:extLst>
                <a:ext uri="{FF2B5EF4-FFF2-40B4-BE49-F238E27FC236}">
                  <a16:creationId xmlns:a16="http://schemas.microsoft.com/office/drawing/2014/main" id="{34E715AB-2B68-41C4-A61F-02C413F24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8" name="Freeform 41">
              <a:extLst>
                <a:ext uri="{FF2B5EF4-FFF2-40B4-BE49-F238E27FC236}">
                  <a16:creationId xmlns:a16="http://schemas.microsoft.com/office/drawing/2014/main" id="{D3861C35-D060-408D-9871-4DA2D0547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9" name="Freeform 42">
              <a:extLst>
                <a:ext uri="{FF2B5EF4-FFF2-40B4-BE49-F238E27FC236}">
                  <a16:creationId xmlns:a16="http://schemas.microsoft.com/office/drawing/2014/main" id="{B4F4F38F-33FE-48A0-986D-FB771F18B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0" name="Freeform 43">
              <a:extLst>
                <a:ext uri="{FF2B5EF4-FFF2-40B4-BE49-F238E27FC236}">
                  <a16:creationId xmlns:a16="http://schemas.microsoft.com/office/drawing/2014/main" id="{50FCFC8E-2DC3-4F27-9E02-196830E78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1" name="Freeform 44">
              <a:extLst>
                <a:ext uri="{FF2B5EF4-FFF2-40B4-BE49-F238E27FC236}">
                  <a16:creationId xmlns:a16="http://schemas.microsoft.com/office/drawing/2014/main" id="{3A6EE414-1500-4144-B453-BA950E510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2" name="Rectangle 45">
              <a:extLst>
                <a:ext uri="{FF2B5EF4-FFF2-40B4-BE49-F238E27FC236}">
                  <a16:creationId xmlns:a16="http://schemas.microsoft.com/office/drawing/2014/main" id="{0C1A9D8A-5515-4C84-AE17-A6D51243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3" name="Freeform 46">
              <a:extLst>
                <a:ext uri="{FF2B5EF4-FFF2-40B4-BE49-F238E27FC236}">
                  <a16:creationId xmlns:a16="http://schemas.microsoft.com/office/drawing/2014/main" id="{E8E7C8C7-FE85-4C8F-960C-3748511E0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4" name="Freeform 47">
              <a:extLst>
                <a:ext uri="{FF2B5EF4-FFF2-40B4-BE49-F238E27FC236}">
                  <a16:creationId xmlns:a16="http://schemas.microsoft.com/office/drawing/2014/main" id="{33DF2ED7-F601-4A9F-AA50-822ED85D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5" name="Freeform 48">
              <a:extLst>
                <a:ext uri="{FF2B5EF4-FFF2-40B4-BE49-F238E27FC236}">
                  <a16:creationId xmlns:a16="http://schemas.microsoft.com/office/drawing/2014/main" id="{FEDB3A05-6FDD-4E87-B800-8F9975244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6" name="Freeform 49">
              <a:extLst>
                <a:ext uri="{FF2B5EF4-FFF2-40B4-BE49-F238E27FC236}">
                  <a16:creationId xmlns:a16="http://schemas.microsoft.com/office/drawing/2014/main" id="{AD6225C0-E391-49D5-9A7B-57C5ED60E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7" name="Freeform 50">
              <a:extLst>
                <a:ext uri="{FF2B5EF4-FFF2-40B4-BE49-F238E27FC236}">
                  <a16:creationId xmlns:a16="http://schemas.microsoft.com/office/drawing/2014/main" id="{B814B458-45E5-451C-9CBD-027E3776A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8" name="Freeform 51">
              <a:extLst>
                <a:ext uri="{FF2B5EF4-FFF2-40B4-BE49-F238E27FC236}">
                  <a16:creationId xmlns:a16="http://schemas.microsoft.com/office/drawing/2014/main" id="{59167140-9A0D-4FE7-8E37-2CD61301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9" name="Freeform 52">
              <a:extLst>
                <a:ext uri="{FF2B5EF4-FFF2-40B4-BE49-F238E27FC236}">
                  <a16:creationId xmlns:a16="http://schemas.microsoft.com/office/drawing/2014/main" id="{2D38B213-991B-495D-8886-04CAD44C7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0" name="Freeform 53">
              <a:extLst>
                <a:ext uri="{FF2B5EF4-FFF2-40B4-BE49-F238E27FC236}">
                  <a16:creationId xmlns:a16="http://schemas.microsoft.com/office/drawing/2014/main" id="{67C1C3DA-3972-4D98-9D9E-390461B2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1" name="Freeform 54">
              <a:extLst>
                <a:ext uri="{FF2B5EF4-FFF2-40B4-BE49-F238E27FC236}">
                  <a16:creationId xmlns:a16="http://schemas.microsoft.com/office/drawing/2014/main" id="{972F8941-61DB-48E1-B9C1-E7324705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2" name="Freeform 55">
              <a:extLst>
                <a:ext uri="{FF2B5EF4-FFF2-40B4-BE49-F238E27FC236}">
                  <a16:creationId xmlns:a16="http://schemas.microsoft.com/office/drawing/2014/main" id="{857B495F-5C9B-435F-8D39-45CC57471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3" name="Freeform 56">
              <a:extLst>
                <a:ext uri="{FF2B5EF4-FFF2-40B4-BE49-F238E27FC236}">
                  <a16:creationId xmlns:a16="http://schemas.microsoft.com/office/drawing/2014/main" id="{B607428B-B7C9-4017-84F8-19C9B2134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4" name="Freeform 57">
              <a:extLst>
                <a:ext uri="{FF2B5EF4-FFF2-40B4-BE49-F238E27FC236}">
                  <a16:creationId xmlns:a16="http://schemas.microsoft.com/office/drawing/2014/main" id="{A20C5139-2108-4F5E-B892-64F1D8605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5" name="Freeform 58">
              <a:extLst>
                <a:ext uri="{FF2B5EF4-FFF2-40B4-BE49-F238E27FC236}">
                  <a16:creationId xmlns:a16="http://schemas.microsoft.com/office/drawing/2014/main" id="{C2A51623-F2F3-4584-93F5-598E56A5F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093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7FC37-57B1-5F14-9F9F-1727C8C1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2020"/>
              </a:lnSpc>
            </a:pP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Los</a:t>
            </a:r>
            <a:r>
              <a:rPr lang="es-CL" sz="2400" b="1" spc="-6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profetas</a:t>
            </a:r>
            <a:r>
              <a:rPr lang="es-CL" sz="2400" b="1" spc="-4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son</a:t>
            </a:r>
            <a:r>
              <a:rPr lang="es-CL" sz="2400" b="1" spc="-6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invitados</a:t>
            </a:r>
            <a:r>
              <a:rPr lang="es-CL" sz="2400" b="1" spc="-4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por el</a:t>
            </a:r>
            <a:r>
              <a:rPr lang="es-CL" sz="2400" b="1" spc="-3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pueblo</a:t>
            </a:r>
            <a:r>
              <a:rPr lang="es-CL" sz="2400" b="1" spc="-3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para</a:t>
            </a:r>
            <a:r>
              <a:rPr lang="es-CL" sz="2400" b="1" spc="-3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ir</a:t>
            </a:r>
            <a:r>
              <a:rPr lang="es-CL" sz="2400" b="1" spc="-3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a</a:t>
            </a:r>
            <a:r>
              <a:rPr lang="es-CL" sz="2400" b="1" spc="-2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rezar</a:t>
            </a:r>
            <a:r>
              <a:rPr lang="es-CL" sz="2400" b="1" spc="-1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por</a:t>
            </a:r>
            <a:r>
              <a:rPr lang="es-CL" sz="2400" b="1" spc="-44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                           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los</a:t>
            </a:r>
            <a:r>
              <a:rPr lang="es-CL" sz="2400" b="1" spc="-1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enfermos.</a:t>
            </a:r>
            <a:b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b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El</a:t>
            </a:r>
            <a:r>
              <a:rPr lang="es-CL" sz="2400" b="1" spc="-6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profeta</a:t>
            </a:r>
            <a:r>
              <a:rPr lang="es-CL" sz="2400" b="1" spc="-5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Isaías</a:t>
            </a:r>
            <a:r>
              <a:rPr lang="es-CL" sz="2400" b="1" spc="-2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intercede</a:t>
            </a:r>
            <a:r>
              <a:rPr lang="es-CL" sz="2400" b="1" spc="-45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por el</a:t>
            </a:r>
            <a:r>
              <a:rPr lang="es-CL" sz="2400" b="1" spc="-5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rey</a:t>
            </a:r>
            <a:r>
              <a:rPr lang="es-CL" sz="2400" b="1" spc="-4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Ezequías</a:t>
            </a:r>
            <a:r>
              <a:rPr lang="es-CL" sz="2400" b="1" spc="-4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que</a:t>
            </a:r>
            <a:r>
              <a:rPr lang="es-CL" sz="2400" b="1" spc="-6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está</a:t>
            </a:r>
            <a:r>
              <a:rPr lang="es-CL" sz="2400" b="1" spc="-440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enfermo</a:t>
            </a:r>
            <a:r>
              <a:rPr lang="es-CL" sz="240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br>
              <a:rPr lang="es-CL" sz="1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s-CL" sz="2000" noProof="0" dirty="0"/>
          </a:p>
        </p:txBody>
      </p:sp>
      <p:pic>
        <p:nvPicPr>
          <p:cNvPr id="4098" name="Picture 2" descr="SAN ISAÍAS, PROFETA Descendiente de la casa real de David, San Isaías es el  mayor de los llamados &quot;Grandes Profetas&quot; de Israel. Vivió unos ochocientos  años antes de Jesús. Nació en Jerusalén">
            <a:extLst>
              <a:ext uri="{FF2B5EF4-FFF2-40B4-BE49-F238E27FC236}">
                <a16:creationId xmlns:a16="http://schemas.microsoft.com/office/drawing/2014/main" id="{CAFC4BBC-F27B-A542-6596-D1AA1903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3" y="2097088"/>
            <a:ext cx="8112369" cy="41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23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3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2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3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4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5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6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7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8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307771-B116-5F3B-1EC1-EDD0598AC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08585" y="250423"/>
            <a:ext cx="3585982" cy="414496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2800" b="1" noProof="0" dirty="0">
                <a:solidFill>
                  <a:schemeClr val="bg1"/>
                </a:solidFill>
              </a:rPr>
              <a:t>PARA EL PUEBLO DE LA BIBLIA , LA CURACION DE LAS ENFERMEDADES  DEBIAN SER OBTENIDAS , EN PRIMER LUGAR, POR LA ORACION,</a:t>
            </a:r>
          </a:p>
          <a:p>
            <a:pPr>
              <a:lnSpc>
                <a:spcPct val="110000"/>
              </a:lnSpc>
            </a:pPr>
            <a:r>
              <a:rPr lang="es-CL" sz="2800" b="1" noProof="0" dirty="0">
                <a:solidFill>
                  <a:schemeClr val="bg1"/>
                </a:solidFill>
              </a:rPr>
              <a:t>LA SALUD Y EL PERDON DE LOS PECADOS PARECEN LADOS DE LA MISMA MEDALLA. </a:t>
            </a:r>
          </a:p>
        </p:txBody>
      </p:sp>
      <p:sp>
        <p:nvSpPr>
          <p:cNvPr id="80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7" name="Imagen 16" descr="La Lepra En La Biblia: Pecado, Redención Y Jesús | Iglesia Del Pilar">
            <a:extLst>
              <a:ext uri="{FF2B5EF4-FFF2-40B4-BE49-F238E27FC236}">
                <a16:creationId xmlns:a16="http://schemas.microsoft.com/office/drawing/2014/main" id="{81078B66-F423-A2A3-C268-0A9A9F38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r="2" b="2"/>
          <a:stretch/>
        </p:blipFill>
        <p:spPr bwMode="auto">
          <a:xfrm>
            <a:off x="1118988" y="1136606"/>
            <a:ext cx="6112382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65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4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95" name="Group 5452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5454" name="Group 5453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5496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497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498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499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0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1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2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3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340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341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4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5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6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7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8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09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0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1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2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3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4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5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6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7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8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19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0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5455" name="Group 5454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5521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2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3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4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5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6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7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8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29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530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19B7D57-ED4A-69D8-B72D-3B25A6BCF1CD}"/>
              </a:ext>
            </a:extLst>
          </p:cNvPr>
          <p:cNvSpPr txBox="1"/>
          <p:nvPr/>
        </p:nvSpPr>
        <p:spPr>
          <a:xfrm>
            <a:off x="1141412" y="474663"/>
            <a:ext cx="4844521" cy="6258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solidFill>
                  <a:schemeClr val="bg1"/>
                </a:solidFill>
              </a:rPr>
              <a:t>LA  VISIÓN QUE LA BIBLIA TIENE DEL MÉDICO NO ES BIEN CONSIDERADA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solidFill>
                  <a:schemeClr val="bg1"/>
                </a:solidFill>
              </a:rPr>
              <a:t>DESPUÉS DE HABER HECHO LAS PRECES Y LAS OFRENDAS, SE DEBE LLAMAR TAMBIÉN AL MÉDICO, PUES EL PODER DE CURAR NO VIENE DE ELLOS SINO DE DIOS.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solidFill>
                  <a:schemeClr val="bg1"/>
                </a:solidFill>
              </a:rPr>
              <a:t>PROBABLEMENTE ESTO REPRESENTA LA TENTATIVA DE COMBINAR LOS NUEVOS DESCUBRIMIENTOS COMPROBADOS DE LA MEDICINA, CON LAS TRADICIONES DEL PUEBLO.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6EEDA4-5AC2-8981-E104-961807012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7" r="8997" b="1"/>
          <a:stretch/>
        </p:blipFill>
        <p:spPr>
          <a:xfrm>
            <a:off x="6294967" y="1240951"/>
            <a:ext cx="5102510" cy="4181949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779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2EA16-5256-2979-9657-0FA6FAAA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s-CL" sz="4000" b="1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La medicina era</a:t>
            </a:r>
            <a:r>
              <a:rPr lang="es-CL" sz="4000" b="1" spc="5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 </a:t>
            </a:r>
            <a:r>
              <a:rPr lang="es-CL" sz="4000" b="1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ejercida por los</a:t>
            </a:r>
            <a:r>
              <a:rPr lang="es-CL" sz="4000" b="1" spc="5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 </a:t>
            </a:r>
            <a:r>
              <a:rPr lang="es-CL" sz="4000" b="1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sacerdotes.</a:t>
            </a:r>
            <a:r>
              <a:rPr lang="es-CL" sz="4000" b="1" spc="-135" noProof="0" dirty="0">
                <a:effectLst/>
                <a:latin typeface="Algerian" panose="04020705040A02060702" pitchFamily="82" charset="0"/>
                <a:ea typeface="Calibri" panose="020F0502020204030204" pitchFamily="34" charset="0"/>
              </a:rPr>
              <a:t> </a:t>
            </a:r>
            <a:endParaRPr lang="es-CL" sz="4000" b="1" noProof="0" dirty="0">
              <a:latin typeface="Algerian" panose="04020705040A02060702" pitchFamily="82" charset="0"/>
            </a:endParaRPr>
          </a:p>
        </p:txBody>
      </p:sp>
      <p:pic>
        <p:nvPicPr>
          <p:cNvPr id="5" name="Imagen 4" descr="Qué fue el Sanhedrín? - Enlace Judío">
            <a:extLst>
              <a:ext uri="{FF2B5EF4-FFF2-40B4-BE49-F238E27FC236}">
                <a16:creationId xmlns:a16="http://schemas.microsoft.com/office/drawing/2014/main" id="{E5C9102D-EFAF-1AD3-35C0-D48A3E640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" b="1"/>
          <a:stretch/>
        </p:blipFill>
        <p:spPr bwMode="auto">
          <a:xfrm>
            <a:off x="370909" y="2249487"/>
            <a:ext cx="5723503" cy="3741762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201962-8086-CA42-6B81-E4B0F1247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479" y="2249487"/>
            <a:ext cx="4844521" cy="3541714"/>
          </a:xfrm>
        </p:spPr>
        <p:txBody>
          <a:bodyPr anchor="ctr">
            <a:normAutofit/>
          </a:bodyPr>
          <a:lstStyle/>
          <a:p>
            <a:pPr marL="361315" marR="356235" indent="-4445">
              <a:spcBef>
                <a:spcPts val="1025"/>
              </a:spcBef>
              <a:spcAft>
                <a:spcPts val="0"/>
              </a:spcAft>
            </a:pP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ERAN </a:t>
            </a:r>
            <a:r>
              <a:rPr lang="es-CL" sz="3200" b="1" spc="-52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 QUIENES</a:t>
            </a:r>
            <a:r>
              <a:rPr lang="es-CL" sz="32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DEBÍAN DAR EL</a:t>
            </a:r>
            <a:r>
              <a:rPr lang="es-CL" sz="32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CERTIFICADO DE</a:t>
            </a:r>
            <a:r>
              <a:rPr lang="es-CL" sz="32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CURACIÓN A LOS</a:t>
            </a:r>
            <a:r>
              <a:rPr lang="es-CL" sz="32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32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LEPROSOS.</a:t>
            </a:r>
          </a:p>
          <a:p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9295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C3198-1DAB-3535-DEB7-C7F33A109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1528" y="314793"/>
            <a:ext cx="4041887" cy="5727658"/>
          </a:xfrm>
        </p:spPr>
        <p:txBody>
          <a:bodyPr>
            <a:noAutofit/>
          </a:bodyPr>
          <a:lstStyle/>
          <a:p>
            <a:pPr marL="223520" marR="234950" indent="52070">
              <a:spcBef>
                <a:spcPts val="20"/>
              </a:spcBef>
              <a:spcAft>
                <a:spcPts val="0"/>
              </a:spcAft>
            </a:pPr>
            <a:r>
              <a:rPr lang="es-CL" sz="2400" b="1" kern="1200" baseline="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realidad que vivía una persona con discapacidad en la época del antiguo testamento era de doble marginación.</a:t>
            </a:r>
            <a:br>
              <a:rPr lang="es-CL" sz="2400" b="1" kern="1200" baseline="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s-CL" sz="2400" b="1" kern="1200" baseline="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s-CL" sz="2400" b="1" kern="1200" baseline="0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un lado, la propia limitación que podía sentir frente a otros y, por otro, la limitación social causada por el rechazo y la marginación.</a:t>
            </a:r>
            <a:br>
              <a:rPr lang="es-CL" sz="2400" kern="1200" cap="all" baseline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s-CL" sz="2400" noProof="0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C559C151-F6D1-F805-E22A-84B326B2B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666" y="3602038"/>
            <a:ext cx="3500301" cy="2052720"/>
          </a:xfrm>
        </p:spPr>
        <p:txBody>
          <a:bodyPr>
            <a:normAutofit/>
          </a:bodyPr>
          <a:lstStyle/>
          <a:p>
            <a:endParaRPr lang="es-CL" sz="1800" noProof="0" dirty="0"/>
          </a:p>
          <a:p>
            <a:endParaRPr lang="es-CL" sz="1800" noProof="0" dirty="0"/>
          </a:p>
        </p:txBody>
      </p:sp>
      <p:sp>
        <p:nvSpPr>
          <p:cNvPr id="5127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5122" name="Picture 2" descr="JESÚS CURA EN GENESARET">
            <a:extLst>
              <a:ext uri="{FF2B5EF4-FFF2-40B4-BE49-F238E27FC236}">
                <a16:creationId xmlns:a16="http://schemas.microsoft.com/office/drawing/2014/main" id="{753A68F2-C4C8-1C5E-0D8B-A97F16FB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2355" b="2"/>
          <a:stretch/>
        </p:blipFill>
        <p:spPr bwMode="auto">
          <a:xfrm>
            <a:off x="999067" y="1077461"/>
            <a:ext cx="6112382" cy="45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963B1-883E-46A0-9CEB-51E1F25B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615016"/>
          </a:xfrm>
        </p:spPr>
        <p:txBody>
          <a:bodyPr>
            <a:normAutofit/>
          </a:bodyPr>
          <a:lstStyle/>
          <a:p>
            <a:pPr algn="ctr"/>
            <a:r>
              <a:rPr lang="es-CL" sz="3200" b="1" noProof="0" dirty="0"/>
              <a:t>LA BIBLIA Y LAS PERSONAS CON DISCAPACIDAD EN EL NUEVO TESTAMENTO </a:t>
            </a:r>
          </a:p>
        </p:txBody>
      </p:sp>
      <p:pic>
        <p:nvPicPr>
          <p:cNvPr id="4" name="image1.jpeg">
            <a:extLst>
              <a:ext uri="{FF2B5EF4-FFF2-40B4-BE49-F238E27FC236}">
                <a16:creationId xmlns:a16="http://schemas.microsoft.com/office/drawing/2014/main" id="{10A88269-D11F-9C75-00FF-81DCB324C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412" y="1898034"/>
            <a:ext cx="9426653" cy="45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4" name="Rectangle 53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DF0629E-4B18-2D72-CD1F-C1D3204C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L" sz="4000" b="1" noProof="0" dirty="0"/>
              <a:t>NUEVO TESTAMENTO</a:t>
            </a:r>
          </a:p>
        </p:txBody>
      </p:sp>
      <p:pic>
        <p:nvPicPr>
          <p:cNvPr id="5" name="image3.jpeg">
            <a:extLst>
              <a:ext uri="{FF2B5EF4-FFF2-40B4-BE49-F238E27FC236}">
                <a16:creationId xmlns:a16="http://schemas.microsoft.com/office/drawing/2014/main" id="{1CDB2370-C19E-37FC-FE9A-90A14B1F06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/>
          <a:srcRect l="16102" r="2135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1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2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5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6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7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0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1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2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354C80-4BF7-E9DE-47C9-E23E917EF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62519" y="2249487"/>
            <a:ext cx="3084892" cy="354171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s-CL" sz="3200" noProof="0" dirty="0"/>
              <a:t>MISMO CONTEXTO  Y LA PRESENCIA DE </a:t>
            </a:r>
            <a:r>
              <a:rPr lang="es-CL" sz="5400" noProof="0" dirty="0">
                <a:latin typeface="Cooper Black" panose="0208090404030B020404" pitchFamily="18" charset="0"/>
              </a:rPr>
              <a:t>JESUS </a:t>
            </a:r>
          </a:p>
        </p:txBody>
      </p:sp>
    </p:spTree>
    <p:extLst>
      <p:ext uri="{BB962C8B-B14F-4D97-AF65-F5344CB8AC3E}">
        <p14:creationId xmlns:p14="http://schemas.microsoft.com/office/powerpoint/2010/main" val="146022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8D4BC-380B-DE2F-7DCC-D4181D3F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8675"/>
            <a:ext cx="9905998" cy="14785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br>
              <a:rPr lang="es-CL" sz="18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L" sz="4400" b="1" noProof="0" dirty="0">
                <a:solidFill>
                  <a:srgbClr val="000000"/>
                </a:solidFill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ENFERMEDADES SON CAUSADAS POR MALOS ESPIRITUS </a:t>
            </a:r>
            <a:br>
              <a:rPr lang="es-CL" sz="44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CL" sz="2000" b="1" noProof="0" dirty="0">
                <a:solidFill>
                  <a:srgbClr val="000000"/>
                </a:solidFill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 1/ 23    LC 13/11   MT 9/23</a:t>
            </a:r>
            <a:endParaRPr lang="es-CL" sz="2000" noProof="0" dirty="0"/>
          </a:p>
        </p:txBody>
      </p:sp>
      <p:pic>
        <p:nvPicPr>
          <p:cNvPr id="4" name="Marcador de contenido 3" descr="Estudio Bíblico | La mujer de flujo de sangre - REFLEXIÓN - YouTube">
            <a:extLst>
              <a:ext uri="{FF2B5EF4-FFF2-40B4-BE49-F238E27FC236}">
                <a16:creationId xmlns:a16="http://schemas.microsoft.com/office/drawing/2014/main" id="{FBF57F8F-F56E-D1B3-83DD-820178CD2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8" y="2532185"/>
            <a:ext cx="7324810" cy="4121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61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6820F-F8A1-F17C-C0D7-272E91E1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CL" sz="3600" kern="100" noProof="0" dirty="0">
                <a:solidFill>
                  <a:schemeClr val="bg1"/>
                </a:solidFill>
                <a:effectLst/>
                <a:latin typeface="Algerian" panose="04020705040A02060702" pitchFamily="82" charset="0"/>
                <a:ea typeface="Aptos" panose="020B0004020202020204" pitchFamily="34" charset="0"/>
                <a:cs typeface="Times New Roman" panose="02020603050405020304" pitchFamily="18" charset="0"/>
              </a:rPr>
              <a:t>LA BIBLIA Y LA PERSONA CON DISCAPACIDAD EN EL ANTIGUO TESTAMENTO</a:t>
            </a:r>
            <a:br>
              <a:rPr lang="es-CL" sz="20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CL" noProof="0" dirty="0"/>
          </a:p>
        </p:txBody>
      </p:sp>
      <p:pic>
        <p:nvPicPr>
          <p:cNvPr id="4" name="Marcador de contenido 3" descr="El Antiguo Testamento: El Pentateuco">
            <a:extLst>
              <a:ext uri="{FF2B5EF4-FFF2-40B4-BE49-F238E27FC236}">
                <a16:creationId xmlns:a16="http://schemas.microsoft.com/office/drawing/2014/main" id="{F1C6D3C2-3BFE-E042-4805-B7237B879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5" y="2097088"/>
            <a:ext cx="8159262" cy="4142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577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>
            <a:extLst>
              <a:ext uri="{FF2B5EF4-FFF2-40B4-BE49-F238E27FC236}">
                <a16:creationId xmlns:a16="http://schemas.microsoft.com/office/drawing/2014/main" id="{5ACD94DE-DE21-4A9D-8875-A1539BE21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8F3053C-AA2D-43E7-9127-59111DE0E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59025B1-E34F-4772-B2CC-DA9B705D4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80" name="Rectangle 5">
                <a:extLst>
                  <a:ext uri="{FF2B5EF4-FFF2-40B4-BE49-F238E27FC236}">
                    <a16:creationId xmlns:a16="http://schemas.microsoft.com/office/drawing/2014/main" id="{85E8FDD9-55D5-48E9-BD0F-41FA02C5A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1" name="Freeform 6">
                <a:extLst>
                  <a:ext uri="{FF2B5EF4-FFF2-40B4-BE49-F238E27FC236}">
                    <a16:creationId xmlns:a16="http://schemas.microsoft.com/office/drawing/2014/main" id="{2C147D99-21B5-462F-B3D9-2D04FC67D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2" name="Freeform 7">
                <a:extLst>
                  <a:ext uri="{FF2B5EF4-FFF2-40B4-BE49-F238E27FC236}">
                    <a16:creationId xmlns:a16="http://schemas.microsoft.com/office/drawing/2014/main" id="{3A84E48A-5D81-47C8-9B35-7891B51623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3" name="Freeform 8">
                <a:extLst>
                  <a:ext uri="{FF2B5EF4-FFF2-40B4-BE49-F238E27FC236}">
                    <a16:creationId xmlns:a16="http://schemas.microsoft.com/office/drawing/2014/main" id="{A7C08433-35BE-4A5A-9C1F-B37DEB4827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4" name="Freeform 9">
                <a:extLst>
                  <a:ext uri="{FF2B5EF4-FFF2-40B4-BE49-F238E27FC236}">
                    <a16:creationId xmlns:a16="http://schemas.microsoft.com/office/drawing/2014/main" id="{D0B8201B-0CB0-4F9E-ACB0-DD7529234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5" name="Freeform 10">
                <a:extLst>
                  <a:ext uri="{FF2B5EF4-FFF2-40B4-BE49-F238E27FC236}">
                    <a16:creationId xmlns:a16="http://schemas.microsoft.com/office/drawing/2014/main" id="{888D2777-7FAE-47C4-9E1A-3C4D015CF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6" name="Freeform 11">
                <a:extLst>
                  <a:ext uri="{FF2B5EF4-FFF2-40B4-BE49-F238E27FC236}">
                    <a16:creationId xmlns:a16="http://schemas.microsoft.com/office/drawing/2014/main" id="{CE168F44-CB11-4900-AC9E-3EBEC8016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7" name="Freeform 12">
                <a:extLst>
                  <a:ext uri="{FF2B5EF4-FFF2-40B4-BE49-F238E27FC236}">
                    <a16:creationId xmlns:a16="http://schemas.microsoft.com/office/drawing/2014/main" id="{A0F39381-D3B3-4EBE-80AB-F3AA4D188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8" name="Freeform 13">
                <a:extLst>
                  <a:ext uri="{FF2B5EF4-FFF2-40B4-BE49-F238E27FC236}">
                    <a16:creationId xmlns:a16="http://schemas.microsoft.com/office/drawing/2014/main" id="{F8B41A7C-3B6F-4BEF-B1FA-4869947AE7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9" name="Freeform 14">
                <a:extLst>
                  <a:ext uri="{FF2B5EF4-FFF2-40B4-BE49-F238E27FC236}">
                    <a16:creationId xmlns:a16="http://schemas.microsoft.com/office/drawing/2014/main" id="{9A08FB39-6EFB-4948-88F2-6EB113F105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0" name="Freeform 15">
                <a:extLst>
                  <a:ext uri="{FF2B5EF4-FFF2-40B4-BE49-F238E27FC236}">
                    <a16:creationId xmlns:a16="http://schemas.microsoft.com/office/drawing/2014/main" id="{32489CF5-34F9-4676-8FC8-EA47623A9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1" name="Line 16">
                <a:extLst>
                  <a:ext uri="{FF2B5EF4-FFF2-40B4-BE49-F238E27FC236}">
                    <a16:creationId xmlns:a16="http://schemas.microsoft.com/office/drawing/2014/main" id="{6E6A81FE-6687-4E45-86EE-506158CFC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2" name="Freeform 17">
                <a:extLst>
                  <a:ext uri="{FF2B5EF4-FFF2-40B4-BE49-F238E27FC236}">
                    <a16:creationId xmlns:a16="http://schemas.microsoft.com/office/drawing/2014/main" id="{085F56DC-138C-4970-A499-1F8C4FBADF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3" name="Freeform 18">
                <a:extLst>
                  <a:ext uri="{FF2B5EF4-FFF2-40B4-BE49-F238E27FC236}">
                    <a16:creationId xmlns:a16="http://schemas.microsoft.com/office/drawing/2014/main" id="{2241CFC6-2DD5-4908-95FF-C76F3F432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4" name="Freeform 19">
                <a:extLst>
                  <a:ext uri="{FF2B5EF4-FFF2-40B4-BE49-F238E27FC236}">
                    <a16:creationId xmlns:a16="http://schemas.microsoft.com/office/drawing/2014/main" id="{EAE9ABAC-3BE1-44E6-A764-8B7884E839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5" name="Freeform 20">
                <a:extLst>
                  <a:ext uri="{FF2B5EF4-FFF2-40B4-BE49-F238E27FC236}">
                    <a16:creationId xmlns:a16="http://schemas.microsoft.com/office/drawing/2014/main" id="{39874D11-3018-499B-BD78-11BB954BD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6" name="Rectangle 21">
                <a:extLst>
                  <a:ext uri="{FF2B5EF4-FFF2-40B4-BE49-F238E27FC236}">
                    <a16:creationId xmlns:a16="http://schemas.microsoft.com/office/drawing/2014/main" id="{9D4461D3-04C7-495D-BA09-8D5311E9D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7" name="Freeform 22">
                <a:extLst>
                  <a:ext uri="{FF2B5EF4-FFF2-40B4-BE49-F238E27FC236}">
                    <a16:creationId xmlns:a16="http://schemas.microsoft.com/office/drawing/2014/main" id="{BF405972-B14C-45E8-9F0C-E2F11F1CF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8" name="Freeform 23">
                <a:extLst>
                  <a:ext uri="{FF2B5EF4-FFF2-40B4-BE49-F238E27FC236}">
                    <a16:creationId xmlns:a16="http://schemas.microsoft.com/office/drawing/2014/main" id="{D7939026-A689-46F4-97AC-5F68665D7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9" name="Freeform 24">
                <a:extLst>
                  <a:ext uri="{FF2B5EF4-FFF2-40B4-BE49-F238E27FC236}">
                    <a16:creationId xmlns:a16="http://schemas.microsoft.com/office/drawing/2014/main" id="{8AD9F31C-5CF7-45EE-907A-3074488127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0" name="Freeform 25">
                <a:extLst>
                  <a:ext uri="{FF2B5EF4-FFF2-40B4-BE49-F238E27FC236}">
                    <a16:creationId xmlns:a16="http://schemas.microsoft.com/office/drawing/2014/main" id="{93412351-62FA-4EF3-8FE2-4CDD8397B9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1" name="Freeform 26">
                <a:extLst>
                  <a:ext uri="{FF2B5EF4-FFF2-40B4-BE49-F238E27FC236}">
                    <a16:creationId xmlns:a16="http://schemas.microsoft.com/office/drawing/2014/main" id="{84A81491-A1EB-46E3-9E73-11B93428C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2" name="Freeform 27">
                <a:extLst>
                  <a:ext uri="{FF2B5EF4-FFF2-40B4-BE49-F238E27FC236}">
                    <a16:creationId xmlns:a16="http://schemas.microsoft.com/office/drawing/2014/main" id="{E7727744-4F0E-4AA2-97BC-0C44AB354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3" name="Freeform 28">
                <a:extLst>
                  <a:ext uri="{FF2B5EF4-FFF2-40B4-BE49-F238E27FC236}">
                    <a16:creationId xmlns:a16="http://schemas.microsoft.com/office/drawing/2014/main" id="{4575AD90-731F-4996-AA04-86E5EC8CB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4" name="Freeform 29">
                <a:extLst>
                  <a:ext uri="{FF2B5EF4-FFF2-40B4-BE49-F238E27FC236}">
                    <a16:creationId xmlns:a16="http://schemas.microsoft.com/office/drawing/2014/main" id="{231A78D3-96D9-4A22-BC29-8274B016C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5" name="Freeform 30">
                <a:extLst>
                  <a:ext uri="{FF2B5EF4-FFF2-40B4-BE49-F238E27FC236}">
                    <a16:creationId xmlns:a16="http://schemas.microsoft.com/office/drawing/2014/main" id="{DFF31CA2-144E-493E-A135-83B83452A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" name="Freeform 31">
                <a:extLst>
                  <a:ext uri="{FF2B5EF4-FFF2-40B4-BE49-F238E27FC236}">
                    <a16:creationId xmlns:a16="http://schemas.microsoft.com/office/drawing/2014/main" id="{C1ED7F8F-8F7D-4634-8EF1-3DC871518A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51DBAB3-1986-470D-B778-24F7953C7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0" name="Freeform 32">
                <a:extLst>
                  <a:ext uri="{FF2B5EF4-FFF2-40B4-BE49-F238E27FC236}">
                    <a16:creationId xmlns:a16="http://schemas.microsoft.com/office/drawing/2014/main" id="{921E27E2-FB87-421E-898F-0AD31CBC4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1" name="Freeform 33">
                <a:extLst>
                  <a:ext uri="{FF2B5EF4-FFF2-40B4-BE49-F238E27FC236}">
                    <a16:creationId xmlns:a16="http://schemas.microsoft.com/office/drawing/2014/main" id="{C9479707-E515-4B3C-9493-72190DDB2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2" name="Freeform 34">
                <a:extLst>
                  <a:ext uri="{FF2B5EF4-FFF2-40B4-BE49-F238E27FC236}">
                    <a16:creationId xmlns:a16="http://schemas.microsoft.com/office/drawing/2014/main" id="{9FF90DFA-7702-4558-8B3D-756D81D85A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3" name="Freeform 35">
                <a:extLst>
                  <a:ext uri="{FF2B5EF4-FFF2-40B4-BE49-F238E27FC236}">
                    <a16:creationId xmlns:a16="http://schemas.microsoft.com/office/drawing/2014/main" id="{558A4777-3BE1-4000-9CB4-73048552F5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4" name="Freeform 36">
                <a:extLst>
                  <a:ext uri="{FF2B5EF4-FFF2-40B4-BE49-F238E27FC236}">
                    <a16:creationId xmlns:a16="http://schemas.microsoft.com/office/drawing/2014/main" id="{2A041A71-3C90-472C-AC37-21EFE0786D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5" name="Freeform 37">
                <a:extLst>
                  <a:ext uri="{FF2B5EF4-FFF2-40B4-BE49-F238E27FC236}">
                    <a16:creationId xmlns:a16="http://schemas.microsoft.com/office/drawing/2014/main" id="{8FC1DCF1-A0C3-4803-9B5B-29A6C245A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6" name="Freeform 38">
                <a:extLst>
                  <a:ext uri="{FF2B5EF4-FFF2-40B4-BE49-F238E27FC236}">
                    <a16:creationId xmlns:a16="http://schemas.microsoft.com/office/drawing/2014/main" id="{71612D3E-4DBC-49B9-86B5-FCD82B1B1E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7" name="Freeform 39">
                <a:extLst>
                  <a:ext uri="{FF2B5EF4-FFF2-40B4-BE49-F238E27FC236}">
                    <a16:creationId xmlns:a16="http://schemas.microsoft.com/office/drawing/2014/main" id="{CB1CF104-08B0-46F6-ABBF-649AC5A70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8" name="Freeform 40">
                <a:extLst>
                  <a:ext uri="{FF2B5EF4-FFF2-40B4-BE49-F238E27FC236}">
                    <a16:creationId xmlns:a16="http://schemas.microsoft.com/office/drawing/2014/main" id="{FCE7D9F8-F405-4677-A45F-EDBB7F1685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9" name="Rectangle 41">
                <a:extLst>
                  <a:ext uri="{FF2B5EF4-FFF2-40B4-BE49-F238E27FC236}">
                    <a16:creationId xmlns:a16="http://schemas.microsoft.com/office/drawing/2014/main" id="{7347872F-3F7B-4ADF-BC95-429727E82D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CB5CC6F-11C1-4C07-87C0-F043993E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9" name="Rectangle 208">
              <a:extLst>
                <a:ext uri="{FF2B5EF4-FFF2-40B4-BE49-F238E27FC236}">
                  <a16:creationId xmlns:a16="http://schemas.microsoft.com/office/drawing/2014/main" id="{FADA3C27-4EC6-4DCA-BB85-C75BAAE82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210" name="Picture 2">
              <a:extLst>
                <a:ext uri="{FF2B5EF4-FFF2-40B4-BE49-F238E27FC236}">
                  <a16:creationId xmlns:a16="http://schemas.microsoft.com/office/drawing/2014/main" id="{2D8216BF-F79F-406D-A3B4-46744068A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6C16BE5-8A9A-432D-8A61-230FA0381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3" name="Rectangle 5">
              <a:extLst>
                <a:ext uri="{FF2B5EF4-FFF2-40B4-BE49-F238E27FC236}">
                  <a16:creationId xmlns:a16="http://schemas.microsoft.com/office/drawing/2014/main" id="{2E852AB2-2672-41DF-9CF6-FCDEF1805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" name="Freeform 6">
              <a:extLst>
                <a:ext uri="{FF2B5EF4-FFF2-40B4-BE49-F238E27FC236}">
                  <a16:creationId xmlns:a16="http://schemas.microsoft.com/office/drawing/2014/main" id="{90283F1A-A49E-441D-BDF5-35B8BEE42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" name="Freeform 7">
              <a:extLst>
                <a:ext uri="{FF2B5EF4-FFF2-40B4-BE49-F238E27FC236}">
                  <a16:creationId xmlns:a16="http://schemas.microsoft.com/office/drawing/2014/main" id="{B0BC41A4-F3F1-4CD4-B266-D9DAA217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" name="Rectangle 8">
              <a:extLst>
                <a:ext uri="{FF2B5EF4-FFF2-40B4-BE49-F238E27FC236}">
                  <a16:creationId xmlns:a16="http://schemas.microsoft.com/office/drawing/2014/main" id="{6E29DA39-130F-41A1-A21E-4FB45394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" name="Freeform 9">
              <a:extLst>
                <a:ext uri="{FF2B5EF4-FFF2-40B4-BE49-F238E27FC236}">
                  <a16:creationId xmlns:a16="http://schemas.microsoft.com/office/drawing/2014/main" id="{39995AD4-F8DE-4CEB-B958-1DBF7EAC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" name="Freeform 10">
              <a:extLst>
                <a:ext uri="{FF2B5EF4-FFF2-40B4-BE49-F238E27FC236}">
                  <a16:creationId xmlns:a16="http://schemas.microsoft.com/office/drawing/2014/main" id="{D1F7DCE1-6887-4FE0-A7D7-3652030C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9" name="Freeform 11">
              <a:extLst>
                <a:ext uri="{FF2B5EF4-FFF2-40B4-BE49-F238E27FC236}">
                  <a16:creationId xmlns:a16="http://schemas.microsoft.com/office/drawing/2014/main" id="{4E46B0E1-9543-441D-AD1D-1308AF88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0" name="Freeform 12">
              <a:extLst>
                <a:ext uri="{FF2B5EF4-FFF2-40B4-BE49-F238E27FC236}">
                  <a16:creationId xmlns:a16="http://schemas.microsoft.com/office/drawing/2014/main" id="{E8C112C9-8D48-4612-AE0B-CF59EC743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1" name="Freeform 13">
              <a:extLst>
                <a:ext uri="{FF2B5EF4-FFF2-40B4-BE49-F238E27FC236}">
                  <a16:creationId xmlns:a16="http://schemas.microsoft.com/office/drawing/2014/main" id="{2D16C38C-4A3B-4060-9A3B-C47DD6DE7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2" name="Freeform 14">
              <a:extLst>
                <a:ext uri="{FF2B5EF4-FFF2-40B4-BE49-F238E27FC236}">
                  <a16:creationId xmlns:a16="http://schemas.microsoft.com/office/drawing/2014/main" id="{0A9B4CAA-8439-44B3-B738-2123169FA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3" name="Freeform 15">
              <a:extLst>
                <a:ext uri="{FF2B5EF4-FFF2-40B4-BE49-F238E27FC236}">
                  <a16:creationId xmlns:a16="http://schemas.microsoft.com/office/drawing/2014/main" id="{8C6EF933-69B7-48C8-9337-4E0DEF6E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4" name="Freeform 16">
              <a:extLst>
                <a:ext uri="{FF2B5EF4-FFF2-40B4-BE49-F238E27FC236}">
                  <a16:creationId xmlns:a16="http://schemas.microsoft.com/office/drawing/2014/main" id="{B428AEFA-3C03-48AA-AEA5-8E3F5890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5" name="Freeform 17">
              <a:extLst>
                <a:ext uri="{FF2B5EF4-FFF2-40B4-BE49-F238E27FC236}">
                  <a16:creationId xmlns:a16="http://schemas.microsoft.com/office/drawing/2014/main" id="{041D2508-FE53-47C0-887F-38BD1FB73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6" name="Freeform 18">
              <a:extLst>
                <a:ext uri="{FF2B5EF4-FFF2-40B4-BE49-F238E27FC236}">
                  <a16:creationId xmlns:a16="http://schemas.microsoft.com/office/drawing/2014/main" id="{2C0392BD-D896-4A41-B18B-1389FE1F0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7" name="Freeform 19">
              <a:extLst>
                <a:ext uri="{FF2B5EF4-FFF2-40B4-BE49-F238E27FC236}">
                  <a16:creationId xmlns:a16="http://schemas.microsoft.com/office/drawing/2014/main" id="{B3272EA3-C600-441C-BFC9-ACFF90CD4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8" name="Freeform 20">
              <a:extLst>
                <a:ext uri="{FF2B5EF4-FFF2-40B4-BE49-F238E27FC236}">
                  <a16:creationId xmlns:a16="http://schemas.microsoft.com/office/drawing/2014/main" id="{D8731AA3-BC2D-408B-9D72-C804B8B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9" name="Freeform 21">
              <a:extLst>
                <a:ext uri="{FF2B5EF4-FFF2-40B4-BE49-F238E27FC236}">
                  <a16:creationId xmlns:a16="http://schemas.microsoft.com/office/drawing/2014/main" id="{BE934A31-790A-459C-A997-670583ADC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0" name="Freeform 22">
              <a:extLst>
                <a:ext uri="{FF2B5EF4-FFF2-40B4-BE49-F238E27FC236}">
                  <a16:creationId xmlns:a16="http://schemas.microsoft.com/office/drawing/2014/main" id="{241F679B-BBF0-49DA-A9F3-D623BA75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1" name="Freeform 23">
              <a:extLst>
                <a:ext uri="{FF2B5EF4-FFF2-40B4-BE49-F238E27FC236}">
                  <a16:creationId xmlns:a16="http://schemas.microsoft.com/office/drawing/2014/main" id="{0BDC4BE0-E1FF-48B5-A064-70F561454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2" name="Freeform 24">
              <a:extLst>
                <a:ext uri="{FF2B5EF4-FFF2-40B4-BE49-F238E27FC236}">
                  <a16:creationId xmlns:a16="http://schemas.microsoft.com/office/drawing/2014/main" id="{245FC7BA-96DB-41CB-B43A-8EEE482C3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3" name="Freeform 25">
              <a:extLst>
                <a:ext uri="{FF2B5EF4-FFF2-40B4-BE49-F238E27FC236}">
                  <a16:creationId xmlns:a16="http://schemas.microsoft.com/office/drawing/2014/main" id="{3BBD03A9-646B-40EE-9A27-15297EC9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id="{4D738FC2-47B4-4BC9-B109-05C56DC0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id="{148BE0A7-2537-452C-BA13-B78D302CB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6" name="Freeform 28">
              <a:extLst>
                <a:ext uri="{FF2B5EF4-FFF2-40B4-BE49-F238E27FC236}">
                  <a16:creationId xmlns:a16="http://schemas.microsoft.com/office/drawing/2014/main" id="{CF6A9D45-D849-4BF5-BBA0-D7BE29B88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7" name="Freeform 29">
              <a:extLst>
                <a:ext uri="{FF2B5EF4-FFF2-40B4-BE49-F238E27FC236}">
                  <a16:creationId xmlns:a16="http://schemas.microsoft.com/office/drawing/2014/main" id="{13F44E41-B5E8-472D-80F2-4539AD3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8" name="Freeform 30">
              <a:extLst>
                <a:ext uri="{FF2B5EF4-FFF2-40B4-BE49-F238E27FC236}">
                  <a16:creationId xmlns:a16="http://schemas.microsoft.com/office/drawing/2014/main" id="{CE052494-AAF2-4C3C-A072-317B7F98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9" name="Freeform 31">
              <a:extLst>
                <a:ext uri="{FF2B5EF4-FFF2-40B4-BE49-F238E27FC236}">
                  <a16:creationId xmlns:a16="http://schemas.microsoft.com/office/drawing/2014/main" id="{90345C3D-13FE-4815-9563-58A52B457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0" name="Freeform 32">
              <a:extLst>
                <a:ext uri="{FF2B5EF4-FFF2-40B4-BE49-F238E27FC236}">
                  <a16:creationId xmlns:a16="http://schemas.microsoft.com/office/drawing/2014/main" id="{37908D29-2BB3-4D6C-92DB-864F63057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1" name="Rectangle 33">
              <a:extLst>
                <a:ext uri="{FF2B5EF4-FFF2-40B4-BE49-F238E27FC236}">
                  <a16:creationId xmlns:a16="http://schemas.microsoft.com/office/drawing/2014/main" id="{174B5792-73C4-4FBF-BAD9-F9A5BBC59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2" name="Freeform 34">
              <a:extLst>
                <a:ext uri="{FF2B5EF4-FFF2-40B4-BE49-F238E27FC236}">
                  <a16:creationId xmlns:a16="http://schemas.microsoft.com/office/drawing/2014/main" id="{D4741BB8-0638-4A06-85A7-69FE81BC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3" name="Freeform 35">
              <a:extLst>
                <a:ext uri="{FF2B5EF4-FFF2-40B4-BE49-F238E27FC236}">
                  <a16:creationId xmlns:a16="http://schemas.microsoft.com/office/drawing/2014/main" id="{FBDB982D-6E9A-426E-86B1-69031E104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4" name="Freeform 36">
              <a:extLst>
                <a:ext uri="{FF2B5EF4-FFF2-40B4-BE49-F238E27FC236}">
                  <a16:creationId xmlns:a16="http://schemas.microsoft.com/office/drawing/2014/main" id="{400B8260-9575-48DB-9175-B1C853024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5" name="Freeform 37">
              <a:extLst>
                <a:ext uri="{FF2B5EF4-FFF2-40B4-BE49-F238E27FC236}">
                  <a16:creationId xmlns:a16="http://schemas.microsoft.com/office/drawing/2014/main" id="{52FB1DD3-BAEC-4974-89F5-36B69594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6" name="Freeform 38">
              <a:extLst>
                <a:ext uri="{FF2B5EF4-FFF2-40B4-BE49-F238E27FC236}">
                  <a16:creationId xmlns:a16="http://schemas.microsoft.com/office/drawing/2014/main" id="{E51161AB-FDC1-4703-9C29-C410366B9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7" name="Freeform 39">
              <a:extLst>
                <a:ext uri="{FF2B5EF4-FFF2-40B4-BE49-F238E27FC236}">
                  <a16:creationId xmlns:a16="http://schemas.microsoft.com/office/drawing/2014/main" id="{DE6123AD-33B5-429C-B8F7-DB1A8FDA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8" name="Freeform 40">
              <a:extLst>
                <a:ext uri="{FF2B5EF4-FFF2-40B4-BE49-F238E27FC236}">
                  <a16:creationId xmlns:a16="http://schemas.microsoft.com/office/drawing/2014/main" id="{8C454A1D-B20A-4994-8C14-EE5DD3B99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9" name="Freeform 41">
              <a:extLst>
                <a:ext uri="{FF2B5EF4-FFF2-40B4-BE49-F238E27FC236}">
                  <a16:creationId xmlns:a16="http://schemas.microsoft.com/office/drawing/2014/main" id="{CFA7BB74-790B-45D7-B94B-DD4D83ED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0" name="Freeform 42">
              <a:extLst>
                <a:ext uri="{FF2B5EF4-FFF2-40B4-BE49-F238E27FC236}">
                  <a16:creationId xmlns:a16="http://schemas.microsoft.com/office/drawing/2014/main" id="{19BBC3FC-0052-4BDB-8D6A-421E07EE2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1" name="Freeform 43">
              <a:extLst>
                <a:ext uri="{FF2B5EF4-FFF2-40B4-BE49-F238E27FC236}">
                  <a16:creationId xmlns:a16="http://schemas.microsoft.com/office/drawing/2014/main" id="{42A3E4B3-707A-4D0A-BEED-61A77E96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2" name="Freeform 44">
              <a:extLst>
                <a:ext uri="{FF2B5EF4-FFF2-40B4-BE49-F238E27FC236}">
                  <a16:creationId xmlns:a16="http://schemas.microsoft.com/office/drawing/2014/main" id="{089BBE83-D985-45E9-B442-1326F6FB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3" name="Rectangle 45">
              <a:extLst>
                <a:ext uri="{FF2B5EF4-FFF2-40B4-BE49-F238E27FC236}">
                  <a16:creationId xmlns:a16="http://schemas.microsoft.com/office/drawing/2014/main" id="{FE1B194F-F703-4020-92ED-DBDB5C2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4" name="Freeform 46">
              <a:extLst>
                <a:ext uri="{FF2B5EF4-FFF2-40B4-BE49-F238E27FC236}">
                  <a16:creationId xmlns:a16="http://schemas.microsoft.com/office/drawing/2014/main" id="{D7A22662-B7AF-4857-AD78-716690A26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5" name="Freeform 47">
              <a:extLst>
                <a:ext uri="{FF2B5EF4-FFF2-40B4-BE49-F238E27FC236}">
                  <a16:creationId xmlns:a16="http://schemas.microsoft.com/office/drawing/2014/main" id="{62C16BE5-0C4B-48FC-ABA4-36A8F2DFE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6" name="Freeform 48">
              <a:extLst>
                <a:ext uri="{FF2B5EF4-FFF2-40B4-BE49-F238E27FC236}">
                  <a16:creationId xmlns:a16="http://schemas.microsoft.com/office/drawing/2014/main" id="{C2327DB7-B7F2-4829-909E-A03D6225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7" name="Freeform 49">
              <a:extLst>
                <a:ext uri="{FF2B5EF4-FFF2-40B4-BE49-F238E27FC236}">
                  <a16:creationId xmlns:a16="http://schemas.microsoft.com/office/drawing/2014/main" id="{167918EB-9EB1-413F-8C39-F018CCDC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8" name="Freeform 50">
              <a:extLst>
                <a:ext uri="{FF2B5EF4-FFF2-40B4-BE49-F238E27FC236}">
                  <a16:creationId xmlns:a16="http://schemas.microsoft.com/office/drawing/2014/main" id="{B971E245-631A-4364-A177-C1D1B6B4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9" name="Freeform 51">
              <a:extLst>
                <a:ext uri="{FF2B5EF4-FFF2-40B4-BE49-F238E27FC236}">
                  <a16:creationId xmlns:a16="http://schemas.microsoft.com/office/drawing/2014/main" id="{1D4C1872-66E3-45EB-BDE7-26C02A17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0" name="Freeform 52">
              <a:extLst>
                <a:ext uri="{FF2B5EF4-FFF2-40B4-BE49-F238E27FC236}">
                  <a16:creationId xmlns:a16="http://schemas.microsoft.com/office/drawing/2014/main" id="{D2BC0771-493C-4FEF-958F-859C53924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1" name="Freeform 53">
              <a:extLst>
                <a:ext uri="{FF2B5EF4-FFF2-40B4-BE49-F238E27FC236}">
                  <a16:creationId xmlns:a16="http://schemas.microsoft.com/office/drawing/2014/main" id="{E339169B-1EE1-4E4F-BA0C-BD3AD57F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2" name="Freeform 54">
              <a:extLst>
                <a:ext uri="{FF2B5EF4-FFF2-40B4-BE49-F238E27FC236}">
                  <a16:creationId xmlns:a16="http://schemas.microsoft.com/office/drawing/2014/main" id="{BBC80538-8C59-46A3-B187-66C9A6D3F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3" name="Freeform 55">
              <a:extLst>
                <a:ext uri="{FF2B5EF4-FFF2-40B4-BE49-F238E27FC236}">
                  <a16:creationId xmlns:a16="http://schemas.microsoft.com/office/drawing/2014/main" id="{C5F9090C-11D8-4272-815D-11B1911D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4" name="Freeform 56">
              <a:extLst>
                <a:ext uri="{FF2B5EF4-FFF2-40B4-BE49-F238E27FC236}">
                  <a16:creationId xmlns:a16="http://schemas.microsoft.com/office/drawing/2014/main" id="{A361F786-6FA9-4EAD-81EF-BF4734D4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5" name="Freeform 57">
              <a:extLst>
                <a:ext uri="{FF2B5EF4-FFF2-40B4-BE49-F238E27FC236}">
                  <a16:creationId xmlns:a16="http://schemas.microsoft.com/office/drawing/2014/main" id="{63B2A436-CEC8-477C-ACDD-6E5D2ABB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6" name="Freeform 58">
              <a:extLst>
                <a:ext uri="{FF2B5EF4-FFF2-40B4-BE49-F238E27FC236}">
                  <a16:creationId xmlns:a16="http://schemas.microsoft.com/office/drawing/2014/main" id="{7FAE92CD-EBFF-4DB4-9F5D-00D33E90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pic>
        <p:nvPicPr>
          <p:cNvPr id="4" name="Imagen 3" descr="Jesús sana a un sordomudo - 20150213">
            <a:extLst>
              <a:ext uri="{FF2B5EF4-FFF2-40B4-BE49-F238E27FC236}">
                <a16:creationId xmlns:a16="http://schemas.microsoft.com/office/drawing/2014/main" id="{1E19754C-A144-C3FD-64D4-D5D52FB81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3" b="2418"/>
          <a:stretch/>
        </p:blipFill>
        <p:spPr bwMode="auto">
          <a:xfrm>
            <a:off x="-5597" y="1"/>
            <a:ext cx="4635583" cy="3427413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</p:pic>
      <p:pic>
        <p:nvPicPr>
          <p:cNvPr id="5" name="Imagen 4" descr="Juan 9, Jesús sana a un ciego de nacimiento 1st - 3rd Grade Quiz | Quizizz">
            <a:extLst>
              <a:ext uri="{FF2B5EF4-FFF2-40B4-BE49-F238E27FC236}">
                <a16:creationId xmlns:a16="http://schemas.microsoft.com/office/drawing/2014/main" id="{488671DF-06BA-5F5C-A6D3-C422BA922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8269"/>
          <a:stretch/>
        </p:blipFill>
        <p:spPr bwMode="auto">
          <a:xfrm>
            <a:off x="-5597" y="3427414"/>
            <a:ext cx="4606602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  <a:noFill/>
        </p:spPr>
      </p:pic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104AA93-67FD-43AC-92F9-5840A89E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95AE1CAD-A877-4C0B-91F7-CA9C684C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6CD9108-27B0-71E5-A869-751E0815DDF8}"/>
              </a:ext>
            </a:extLst>
          </p:cNvPr>
          <p:cNvSpPr txBox="1"/>
          <p:nvPr/>
        </p:nvSpPr>
        <p:spPr>
          <a:xfrm>
            <a:off x="5201079" y="1056481"/>
            <a:ext cx="6139615" cy="4707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4000" b="1" cap="all" noProof="0" dirty="0">
                <a:solidFill>
                  <a:schemeClr val="bg1"/>
                </a:solidFill>
                <a:effectLst/>
              </a:rPr>
              <a:t>La enfermedad se ve y se interpreta como castigo de Dios por los pecados.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4000" b="1" cap="all" noProof="0" dirty="0">
                <a:solidFill>
                  <a:schemeClr val="bg1"/>
                </a:solidFill>
                <a:effectLst/>
              </a:rPr>
              <a:t> (</a:t>
            </a:r>
            <a:r>
              <a:rPr lang="es-CL" sz="4000" b="1" cap="all" noProof="0" dirty="0" err="1">
                <a:solidFill>
                  <a:schemeClr val="bg1"/>
                </a:solidFill>
                <a:effectLst/>
              </a:rPr>
              <a:t>Jn</a:t>
            </a:r>
            <a:r>
              <a:rPr lang="es-CL" sz="4000" b="1" cap="all" noProof="0" dirty="0">
                <a:solidFill>
                  <a:schemeClr val="bg1"/>
                </a:solidFill>
                <a:effectLst/>
              </a:rPr>
              <a:t> 9,2) Pedagogía Cristiana</a:t>
            </a:r>
            <a:endParaRPr lang="es-CL" sz="4000" b="1" cap="al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1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7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8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9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0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1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2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3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4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5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6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7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8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9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0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1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2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3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4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5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6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7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8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9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0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1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2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3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8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9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2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3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6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 useBgFill="1">
        <p:nvSpPr>
          <p:cNvPr id="185" name="Rectangle 184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87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1FD063-6C18-14B2-7191-436FFF9B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4459286" cy="181133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L" sz="4000" b="1" noProof="0" dirty="0"/>
              <a:t>JESUS sigue LOS TRES CAMINOS DE LA ACTIVIDAD PROFETICA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3C057-32C1-A3B4-803B-5A9C8DAD1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108" y="2801938"/>
            <a:ext cx="5835165" cy="3359149"/>
          </a:xfr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s-CL" sz="2400" b="1" noProof="0" dirty="0"/>
              <a:t>1. RENOVACION DE LAS ESTRUCTURAS  JUSTICIA                           </a:t>
            </a:r>
          </a:p>
          <a:p>
            <a:r>
              <a:rPr lang="es-CL" sz="2400" b="1" noProof="0" dirty="0"/>
              <a:t>2. RENOVACION DE LA COMUNIDAD </a:t>
            </a:r>
          </a:p>
          <a:p>
            <a:r>
              <a:rPr lang="es-CL" sz="2400" b="1" noProof="0" dirty="0"/>
              <a:t>SOLIDARIDAD </a:t>
            </a:r>
          </a:p>
          <a:p>
            <a:r>
              <a:rPr lang="es-CL" sz="2400" b="1" noProof="0" dirty="0"/>
              <a:t>3. RENOVACION DE LA CONCIENCIA</a:t>
            </a:r>
          </a:p>
          <a:p>
            <a:r>
              <a:rPr lang="es-CL" sz="2400" b="1" noProof="0" dirty="0"/>
              <a:t>MISTICA </a:t>
            </a:r>
          </a:p>
        </p:txBody>
      </p:sp>
      <p:pic>
        <p:nvPicPr>
          <p:cNvPr id="5" name="Imagen 4" descr="Poder Judicial - Corte Superior de Justicia de Loreto - Jesús de Nazaret:  Su presencia e influencia en la Justicia En esta semana santa recordamos la  presencia y la influencia que tuvo">
            <a:extLst>
              <a:ext uri="{FF2B5EF4-FFF2-40B4-BE49-F238E27FC236}">
                <a16:creationId xmlns:a16="http://schemas.microsoft.com/office/drawing/2014/main" id="{4A8E715E-76E7-6977-69C4-6D6CF2AB3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0985" y="618518"/>
            <a:ext cx="4306308" cy="5596015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0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1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2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3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4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5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6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7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8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9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0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1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2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3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4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5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23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88F5D17-CB72-9D8C-E4F3-F535079E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067" y="562768"/>
            <a:ext cx="3084891" cy="1985169"/>
          </a:xfrm>
        </p:spPr>
        <p:txBody>
          <a:bodyPr>
            <a:noAutofit/>
          </a:bodyPr>
          <a:lstStyle/>
          <a:p>
            <a:r>
              <a:rPr lang="es-CL" sz="4000" b="1" kern="1200" noProof="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JESÚS CREA EL MILAGRO DE LA SALUD</a:t>
            </a:r>
            <a:endParaRPr lang="es-CL" sz="4000" b="1" noProof="0" dirty="0"/>
          </a:p>
        </p:txBody>
      </p:sp>
      <p:pic>
        <p:nvPicPr>
          <p:cNvPr id="4" name="image10.jpeg" descr="Grupo de personas sentadas en el pasto&#10;&#10;Descripción generada automáticamente">
            <a:extLst>
              <a:ext uri="{FF2B5EF4-FFF2-40B4-BE49-F238E27FC236}">
                <a16:creationId xmlns:a16="http://schemas.microsoft.com/office/drawing/2014/main" id="{A4041200-D719-9D68-DA41-0E7BDA35B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031" r="13973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7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8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6AA041-F48D-A4E9-ADF8-8B1996EB2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1284" y="3142456"/>
            <a:ext cx="3648456" cy="2868613"/>
          </a:xfrm>
        </p:spPr>
        <p:txBody>
          <a:bodyPr>
            <a:noAutofit/>
          </a:bodyPr>
          <a:lstStyle/>
          <a:p>
            <a:r>
              <a:rPr lang="es-CL" sz="2800" noProof="0" dirty="0"/>
              <a:t>INTIMIDAD COMO PROCESO DE ACOGIDA Y ACEPTACIÓN INCONDICIONAL.</a:t>
            </a:r>
          </a:p>
        </p:txBody>
      </p:sp>
    </p:spTree>
    <p:extLst>
      <p:ext uri="{BB962C8B-B14F-4D97-AF65-F5344CB8AC3E}">
        <p14:creationId xmlns:p14="http://schemas.microsoft.com/office/powerpoint/2010/main" val="25650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0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1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2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3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5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6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7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8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9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0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1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2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3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4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5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6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7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8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9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0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1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2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3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4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5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6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20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1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2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3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4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5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6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7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8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9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60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561820-1CA2-22F8-9080-85F2EFC9A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937" y="1549401"/>
            <a:ext cx="4981575" cy="4701885"/>
          </a:xfrm>
        </p:spPr>
        <p:txBody>
          <a:bodyPr vert="horz" lIns="91440" tIns="45720" rIns="91440" bIns="45720" rtlCol="0">
            <a:normAutofit/>
          </a:bodyPr>
          <a:lstStyle/>
          <a:p>
            <a:pPr marL="233680" marR="233680" indent="-228600">
              <a:spcBef>
                <a:spcPts val="71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800" b="1" noProof="0" dirty="0">
                <a:effectLst/>
              </a:rPr>
              <a:t>POR TODO ESTO, LA CURACIÓN DE LOS</a:t>
            </a:r>
            <a:r>
              <a:rPr lang="es-CL" sz="2800" b="1" spc="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ENFERMOS PROVOCABA CONFLICTOS</a:t>
            </a:r>
            <a:r>
              <a:rPr lang="es-CL" sz="2800" b="1" spc="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CON EL SISTEMA ESTABLECIDO Y CON</a:t>
            </a:r>
            <a:r>
              <a:rPr lang="es-CL" sz="2800" b="1" spc="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LAS</a:t>
            </a:r>
            <a:r>
              <a:rPr lang="es-CL" sz="2800" b="1" spc="-3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PERSONAS</a:t>
            </a:r>
            <a:r>
              <a:rPr lang="es-CL" sz="2800" b="1" spc="-3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QUE</a:t>
            </a:r>
            <a:r>
              <a:rPr lang="es-CL" sz="2800" b="1" spc="-2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REPRESENTABAN</a:t>
            </a:r>
            <a:r>
              <a:rPr lang="es-CL" sz="2800" b="1" spc="-3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O</a:t>
            </a:r>
            <a:r>
              <a:rPr lang="es-CL" sz="2800" b="1" spc="-39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DEFENDÍAN EL</a:t>
            </a:r>
            <a:r>
              <a:rPr lang="es-CL" sz="2800" b="1" spc="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SISTEMA.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s-CL" sz="2000" noProof="0" dirty="0"/>
          </a:p>
        </p:txBody>
      </p:sp>
      <p:pic>
        <p:nvPicPr>
          <p:cNvPr id="4" name="image16.jpeg" descr="Un grupo de personas co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299ED345-8129-1203-CC6F-E9202C59B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789" r="25215"/>
          <a:stretch/>
        </p:blipFill>
        <p:spPr>
          <a:xfrm>
            <a:off x="6096000" y="941240"/>
            <a:ext cx="5456279" cy="495057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3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4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5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6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7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9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0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1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2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3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4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5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6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8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9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0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1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2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3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5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6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7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8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9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579DCA5A-F790-0D01-47A2-90C7C52C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08" y="489743"/>
            <a:ext cx="9905955" cy="484188"/>
          </a:xfrm>
        </p:spPr>
        <p:txBody>
          <a:bodyPr>
            <a:noAutofit/>
          </a:bodyPr>
          <a:lstStyle/>
          <a:p>
            <a:r>
              <a:rPr lang="es-CL" sz="5400" b="1" noProof="0" dirty="0"/>
              <a:t>CONFLICTOS </a:t>
            </a:r>
          </a:p>
        </p:txBody>
      </p:sp>
    </p:spTree>
    <p:extLst>
      <p:ext uri="{BB962C8B-B14F-4D97-AF65-F5344CB8AC3E}">
        <p14:creationId xmlns:p14="http://schemas.microsoft.com/office/powerpoint/2010/main" val="1046950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879EA-5ADC-4D6C-1E6C-8FE9BC82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171574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CL" sz="3600" b="1" kern="1200" cap="all" noProof="0" dirty="0">
                <a:solidFill>
                  <a:srgbClr val="00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ACOGIDA DE JESUS A LOS  ENFERMOS </a:t>
            </a:r>
            <a:br>
              <a:rPr lang="es-CL" sz="3600" b="1" kern="1200" cap="all" noProof="0" dirty="0">
                <a:solidFill>
                  <a:srgbClr val="00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L" sz="3600" b="1" kern="1200" cap="all" noProof="0" dirty="0">
                <a:solidFill>
                  <a:srgbClr val="00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CONVERTÍAN EN AGRESIÓN O TRANSGRESIÓN DEL SISTEMA:</a:t>
            </a:r>
            <a:br>
              <a:rPr lang="es-CL" sz="1800" kern="100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s-CL" noProof="0" dirty="0"/>
          </a:p>
        </p:txBody>
      </p:sp>
      <p:pic>
        <p:nvPicPr>
          <p:cNvPr id="5" name="Marcador de contenido 4" descr="Revista Amigo del Hogar: El paralítico sanado">
            <a:extLst>
              <a:ext uri="{FF2B5EF4-FFF2-40B4-BE49-F238E27FC236}">
                <a16:creationId xmlns:a16="http://schemas.microsoft.com/office/drawing/2014/main" id="{6447A462-7CF4-2D3D-5EF5-225DCB0AFB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5" y="2413609"/>
            <a:ext cx="5111262" cy="354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arcador de contenido 5" descr="Un muchacho endemoniado">
            <a:extLst>
              <a:ext uri="{FF2B5EF4-FFF2-40B4-BE49-F238E27FC236}">
                <a16:creationId xmlns:a16="http://schemas.microsoft.com/office/drawing/2014/main" id="{FF13B3FB-AF3D-CB70-9148-D5324E278A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9" y="2297052"/>
            <a:ext cx="4664192" cy="3541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766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>
            <a:extLst>
              <a:ext uri="{FF2B5EF4-FFF2-40B4-BE49-F238E27FC236}">
                <a16:creationId xmlns:a16="http://schemas.microsoft.com/office/drawing/2014/main" id="{5ACD94DE-DE21-4A9D-8875-A1539BE21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F3053C-AA2D-43E7-9127-59111DE0E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59025B1-E34F-4772-B2CC-DA9B705D4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2" name="Rectangle 5">
                <a:extLst>
                  <a:ext uri="{FF2B5EF4-FFF2-40B4-BE49-F238E27FC236}">
                    <a16:creationId xmlns:a16="http://schemas.microsoft.com/office/drawing/2014/main" id="{85E8FDD9-55D5-48E9-BD0F-41FA02C5A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2C147D99-21B5-462F-B3D9-2D04FC67D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3A84E48A-5D81-47C8-9B35-7891B51623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A7C08433-35BE-4A5A-9C1F-B37DEB4827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D0B8201B-0CB0-4F9E-ACB0-DD7529234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id="{888D2777-7FAE-47C4-9E1A-3C4D015CF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id="{CE168F44-CB11-4900-AC9E-3EBEC8016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id="{A0F39381-D3B3-4EBE-80AB-F3AA4D188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id="{F8B41A7C-3B6F-4BEF-B1FA-4869947AE7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id="{9A08FB39-6EFB-4948-88F2-6EB113F105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32489CF5-34F9-4676-8FC8-EA47623A9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3" name="Line 16">
                <a:extLst>
                  <a:ext uri="{FF2B5EF4-FFF2-40B4-BE49-F238E27FC236}">
                    <a16:creationId xmlns:a16="http://schemas.microsoft.com/office/drawing/2014/main" id="{6E6A81FE-6687-4E45-86EE-506158CFC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id="{085F56DC-138C-4970-A499-1F8C4FBADF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id="{2241CFC6-2DD5-4908-95FF-C76F3F432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id="{EAE9ABAC-3BE1-44E6-A764-8B7884E839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7" name="Freeform 20">
                <a:extLst>
                  <a:ext uri="{FF2B5EF4-FFF2-40B4-BE49-F238E27FC236}">
                    <a16:creationId xmlns:a16="http://schemas.microsoft.com/office/drawing/2014/main" id="{39874D11-3018-499B-BD78-11BB954BD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8" name="Rectangle 21">
                <a:extLst>
                  <a:ext uri="{FF2B5EF4-FFF2-40B4-BE49-F238E27FC236}">
                    <a16:creationId xmlns:a16="http://schemas.microsoft.com/office/drawing/2014/main" id="{9D4461D3-04C7-495D-BA09-8D5311E9D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9" name="Freeform 22">
                <a:extLst>
                  <a:ext uri="{FF2B5EF4-FFF2-40B4-BE49-F238E27FC236}">
                    <a16:creationId xmlns:a16="http://schemas.microsoft.com/office/drawing/2014/main" id="{BF405972-B14C-45E8-9F0C-E2F11F1CF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0" name="Freeform 23">
                <a:extLst>
                  <a:ext uri="{FF2B5EF4-FFF2-40B4-BE49-F238E27FC236}">
                    <a16:creationId xmlns:a16="http://schemas.microsoft.com/office/drawing/2014/main" id="{D7939026-A689-46F4-97AC-5F68665D7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1" name="Freeform 24">
                <a:extLst>
                  <a:ext uri="{FF2B5EF4-FFF2-40B4-BE49-F238E27FC236}">
                    <a16:creationId xmlns:a16="http://schemas.microsoft.com/office/drawing/2014/main" id="{8AD9F31C-5CF7-45EE-907A-3074488127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2" name="Freeform 25">
                <a:extLst>
                  <a:ext uri="{FF2B5EF4-FFF2-40B4-BE49-F238E27FC236}">
                    <a16:creationId xmlns:a16="http://schemas.microsoft.com/office/drawing/2014/main" id="{93412351-62FA-4EF3-8FE2-4CDD8397B9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3" name="Freeform 26">
                <a:extLst>
                  <a:ext uri="{FF2B5EF4-FFF2-40B4-BE49-F238E27FC236}">
                    <a16:creationId xmlns:a16="http://schemas.microsoft.com/office/drawing/2014/main" id="{84A81491-A1EB-46E3-9E73-11B93428C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4" name="Freeform 27">
                <a:extLst>
                  <a:ext uri="{FF2B5EF4-FFF2-40B4-BE49-F238E27FC236}">
                    <a16:creationId xmlns:a16="http://schemas.microsoft.com/office/drawing/2014/main" id="{E7727744-4F0E-4AA2-97BC-0C44AB354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5" name="Freeform 28">
                <a:extLst>
                  <a:ext uri="{FF2B5EF4-FFF2-40B4-BE49-F238E27FC236}">
                    <a16:creationId xmlns:a16="http://schemas.microsoft.com/office/drawing/2014/main" id="{4575AD90-731F-4996-AA04-86E5EC8CB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6" name="Freeform 29">
                <a:extLst>
                  <a:ext uri="{FF2B5EF4-FFF2-40B4-BE49-F238E27FC236}">
                    <a16:creationId xmlns:a16="http://schemas.microsoft.com/office/drawing/2014/main" id="{231A78D3-96D9-4A22-BC29-8274B016C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7" name="Freeform 30">
                <a:extLst>
                  <a:ext uri="{FF2B5EF4-FFF2-40B4-BE49-F238E27FC236}">
                    <a16:creationId xmlns:a16="http://schemas.microsoft.com/office/drawing/2014/main" id="{DFF31CA2-144E-493E-A135-83B83452A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8" name="Freeform 31">
                <a:extLst>
                  <a:ext uri="{FF2B5EF4-FFF2-40B4-BE49-F238E27FC236}">
                    <a16:creationId xmlns:a16="http://schemas.microsoft.com/office/drawing/2014/main" id="{C1ED7F8F-8F7D-4634-8EF1-3DC871518A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51DBAB3-1986-470D-B778-24F7953C7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921E27E2-FB87-421E-898F-0AD31CBC4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C9479707-E515-4B3C-9493-72190DDB2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4" name="Freeform 34">
                <a:extLst>
                  <a:ext uri="{FF2B5EF4-FFF2-40B4-BE49-F238E27FC236}">
                    <a16:creationId xmlns:a16="http://schemas.microsoft.com/office/drawing/2014/main" id="{9FF90DFA-7702-4558-8B3D-756D81D85A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5" name="Freeform 35">
                <a:extLst>
                  <a:ext uri="{FF2B5EF4-FFF2-40B4-BE49-F238E27FC236}">
                    <a16:creationId xmlns:a16="http://schemas.microsoft.com/office/drawing/2014/main" id="{558A4777-3BE1-4000-9CB4-73048552F5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6" name="Freeform 36">
                <a:extLst>
                  <a:ext uri="{FF2B5EF4-FFF2-40B4-BE49-F238E27FC236}">
                    <a16:creationId xmlns:a16="http://schemas.microsoft.com/office/drawing/2014/main" id="{2A041A71-3C90-472C-AC37-21EFE0786D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8FC1DCF1-A0C3-4803-9B5B-29A6C245A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8" name="Freeform 38">
                <a:extLst>
                  <a:ext uri="{FF2B5EF4-FFF2-40B4-BE49-F238E27FC236}">
                    <a16:creationId xmlns:a16="http://schemas.microsoft.com/office/drawing/2014/main" id="{71612D3E-4DBC-49B9-86B5-FCD82B1B1E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9" name="Freeform 39">
                <a:extLst>
                  <a:ext uri="{FF2B5EF4-FFF2-40B4-BE49-F238E27FC236}">
                    <a16:creationId xmlns:a16="http://schemas.microsoft.com/office/drawing/2014/main" id="{CB1CF104-08B0-46F6-ABBF-649AC5A70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0" name="Freeform 40">
                <a:extLst>
                  <a:ext uri="{FF2B5EF4-FFF2-40B4-BE49-F238E27FC236}">
                    <a16:creationId xmlns:a16="http://schemas.microsoft.com/office/drawing/2014/main" id="{FCE7D9F8-F405-4677-A45F-EDBB7F1685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1" name="Rectangle 41">
                <a:extLst>
                  <a:ext uri="{FF2B5EF4-FFF2-40B4-BE49-F238E27FC236}">
                    <a16:creationId xmlns:a16="http://schemas.microsoft.com/office/drawing/2014/main" id="{7347872F-3F7B-4ADF-BC95-429727E82D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1" name="Rectangle 130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132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5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2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5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6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7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8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9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0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1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2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3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4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5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6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7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8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0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1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2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4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5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6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7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8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9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0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1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2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3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4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5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6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7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8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pic>
        <p:nvPicPr>
          <p:cNvPr id="4" name="Imagen 3" descr="Por qué Jesucristo nuestro Señor permitió a sus discípulos arrancar espigas para  comer en el día de reposo?">
            <a:extLst>
              <a:ext uri="{FF2B5EF4-FFF2-40B4-BE49-F238E27FC236}">
                <a16:creationId xmlns:a16="http://schemas.microsoft.com/office/drawing/2014/main" id="{D928FD51-AC83-0776-AA0D-ED0D8427C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7" r="-2" b="13469"/>
          <a:stretch/>
        </p:blipFill>
        <p:spPr bwMode="auto">
          <a:xfrm>
            <a:off x="47629" y="93663"/>
            <a:ext cx="6960943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</p:pic>
      <p:pic>
        <p:nvPicPr>
          <p:cNvPr id="2" name="Imagen 1" descr="El Evangelio de Hoy San Marcos 2, 23-28 Un sábado, Jesús iba caminando  entre los sembrados, y sus discípulos comenzaron a arrancar espigas al  pasar. Entonces los fariseos le preguntaron: &quot;¿Por qué">
            <a:extLst>
              <a:ext uri="{FF2B5EF4-FFF2-40B4-BE49-F238E27FC236}">
                <a16:creationId xmlns:a16="http://schemas.microsoft.com/office/drawing/2014/main" id="{C7B0E22D-B83A-1BF6-B540-3CD355179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22198"/>
          <a:stretch/>
        </p:blipFill>
        <p:spPr bwMode="auto">
          <a:xfrm>
            <a:off x="-50952" y="3475771"/>
            <a:ext cx="7066568" cy="3359149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3F0BAA-50EF-47C4-85CC-C139EAEA782A}"/>
              </a:ext>
            </a:extLst>
          </p:cNvPr>
          <p:cNvSpPr txBox="1"/>
          <p:nvPr/>
        </p:nvSpPr>
        <p:spPr>
          <a:xfrm>
            <a:off x="7120309" y="304800"/>
            <a:ext cx="4860676" cy="6411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defTabSz="914400">
              <a:lnSpc>
                <a:spcPct val="110000"/>
              </a:lnSpc>
              <a:spcAft>
                <a:spcPts val="800"/>
              </a:spcAft>
              <a:buSzPct val="125000"/>
            </a:pPr>
            <a:r>
              <a:rPr lang="es-CL" sz="5100" b="1" cap="all" noProof="0" dirty="0">
                <a:solidFill>
                  <a:schemeClr val="bg1"/>
                </a:solidFill>
                <a:effectLst/>
              </a:rPr>
              <a:t>Jesús transgrede el sábado para ayudar a los enfermos: él cura (</a:t>
            </a:r>
            <a:r>
              <a:rPr lang="es-CL" sz="5100" b="1" cap="all" noProof="0" dirty="0" err="1">
                <a:solidFill>
                  <a:schemeClr val="bg1"/>
                </a:solidFill>
                <a:effectLst/>
              </a:rPr>
              <a:t>mc</a:t>
            </a:r>
            <a:r>
              <a:rPr lang="es-CL" sz="5100" b="1" cap="all" noProof="0" dirty="0">
                <a:solidFill>
                  <a:schemeClr val="bg1"/>
                </a:solidFill>
                <a:effectLst/>
              </a:rPr>
              <a:t> 3,1-6), hace lodo</a:t>
            </a:r>
          </a:p>
          <a:p>
            <a:pPr defTabSz="914400">
              <a:lnSpc>
                <a:spcPct val="110000"/>
              </a:lnSpc>
              <a:spcAft>
                <a:spcPts val="800"/>
              </a:spcAft>
              <a:buSzPct val="125000"/>
            </a:pPr>
            <a:r>
              <a:rPr lang="es-CL" sz="5100" b="1" cap="all" noProof="0" dirty="0">
                <a:solidFill>
                  <a:schemeClr val="bg1"/>
                </a:solidFill>
                <a:effectLst/>
              </a:rPr>
              <a:t> (</a:t>
            </a:r>
            <a:r>
              <a:rPr lang="es-CL" sz="5100" b="1" cap="all" noProof="0" dirty="0" err="1">
                <a:solidFill>
                  <a:schemeClr val="bg1"/>
                </a:solidFill>
                <a:effectLst/>
              </a:rPr>
              <a:t>jn</a:t>
            </a:r>
            <a:r>
              <a:rPr lang="es-CL" sz="5100" b="1" cap="all" noProof="0" dirty="0">
                <a:solidFill>
                  <a:schemeClr val="bg1"/>
                </a:solidFill>
                <a:effectLst/>
              </a:rPr>
              <a:t> 9,14-17)</a:t>
            </a: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5100" noProof="0" dirty="0">
              <a:effectLst/>
            </a:endParaRP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L" sz="5100" b="1" cap="all" noProof="0" dirty="0">
                <a:effectLst/>
              </a:rPr>
              <a:t>sus discípulos desgranan espigas para comer (</a:t>
            </a:r>
            <a:r>
              <a:rPr lang="es-CL" sz="5100" b="1" cap="all" noProof="0" dirty="0" err="1">
                <a:effectLst/>
              </a:rPr>
              <a:t>mt</a:t>
            </a:r>
            <a:r>
              <a:rPr lang="es-CL" sz="5100" b="1" cap="all" noProof="0" dirty="0">
                <a:effectLst/>
              </a:rPr>
              <a:t> 12,1-6). todo esto, a pesar de estar prohibidas por ley o por tradición, aunque era contrario al bienestar y a la salud del pueblo.</a:t>
            </a: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5100" b="1" noProof="0" dirty="0">
              <a:effectLst/>
            </a:endParaRP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CL" sz="5100" b="1" cap="all" noProof="0" dirty="0">
                <a:effectLst/>
              </a:rPr>
              <a:t>la regla suprema de Jesús: el hombre no existe para el sábado, sino el sábado para el hombre</a:t>
            </a: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b="1" cap="all" noProof="0" dirty="0"/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b="1" cap="all" noProof="0" dirty="0">
              <a:effectLst/>
            </a:endParaRP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b="1" cap="all" noProof="0" dirty="0"/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b="1" cap="all" noProof="0" dirty="0">
              <a:effectLst/>
            </a:endParaRPr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b="1" cap="all" noProof="0" dirty="0"/>
          </a:p>
          <a:p>
            <a:pPr marL="342900" lvl="0"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s-CL" sz="1100" noProof="0" dirty="0">
              <a:effectLst/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33036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4" name="Rectangle 53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57D2E3C-9DC9-1DB4-9BB2-C7552E50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298" y="116676"/>
            <a:ext cx="6311901" cy="30559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95580" marR="214630">
              <a:lnSpc>
                <a:spcPct val="97000"/>
              </a:lnSpc>
              <a:spcAft>
                <a:spcPts val="0"/>
              </a:spcAft>
            </a:pP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Jesús incomoda la celebración en la sinagoga llamando</a:t>
            </a:r>
            <a:r>
              <a:rPr lang="es-CL" sz="2400" b="1" spc="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al</a:t>
            </a:r>
            <a:r>
              <a:rPr lang="es-CL" sz="2400" b="1" spc="-1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frente a</a:t>
            </a:r>
            <a:r>
              <a:rPr lang="es-CL" sz="2400" b="1" spc="-1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un</a:t>
            </a:r>
            <a:r>
              <a:rPr lang="es-CL" sz="2400" b="1" spc="-2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enfermo</a:t>
            </a:r>
            <a:r>
              <a:rPr lang="es-CL" sz="2400" b="1" spc="-1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(Mc</a:t>
            </a:r>
            <a:r>
              <a:rPr lang="es-CL" sz="2400" b="1" spc="-1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3,3),</a:t>
            </a:r>
            <a:r>
              <a:rPr lang="es-CL" sz="2400" b="1" spc="-3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y</a:t>
            </a:r>
            <a:r>
              <a:rPr lang="es-CL" sz="2400" b="1" spc="-2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escuchando</a:t>
            </a:r>
            <a:r>
              <a:rPr lang="es-CL" sz="2400" b="1" spc="-3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a</a:t>
            </a:r>
            <a:r>
              <a:rPr lang="es-CL" sz="2400" b="1" spc="-1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aquella </a:t>
            </a:r>
            <a:r>
              <a:rPr lang="es-CL" sz="2400" b="1" spc="-43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mujer de edad contra la voluntad del coordinador de la </a:t>
            </a:r>
            <a:r>
              <a:rPr lang="es-CL" sz="2400" b="1" spc="-44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sinagoga</a:t>
            </a:r>
            <a:r>
              <a:rPr lang="es-CL" sz="2400" b="1" spc="-2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(</a:t>
            </a:r>
            <a:r>
              <a:rPr lang="es-CL" sz="2400" b="1" noProof="0" dirty="0" err="1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Lc</a:t>
            </a:r>
            <a:r>
              <a:rPr lang="es-CL" sz="2400" b="1" spc="-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13,10-17),</a:t>
            </a:r>
            <a:r>
              <a:rPr lang="es-CL" sz="2400" b="1" spc="-5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y curó</a:t>
            </a:r>
            <a:r>
              <a:rPr lang="es-CL" sz="2400" b="1" spc="-10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a</a:t>
            </a:r>
            <a:r>
              <a:rPr lang="es-CL" sz="2400" b="1" spc="-5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 </a:t>
            </a:r>
            <a:r>
              <a:rPr lang="es-CL" sz="2400" b="1" noProof="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los dos.</a:t>
            </a:r>
            <a:endParaRPr lang="es-CL" sz="2400" b="1" noProof="0" dirty="0">
              <a:latin typeface="Britannic Bold" panose="020B0903060703020204" pitchFamily="34" charset="0"/>
            </a:endParaRPr>
          </a:p>
        </p:txBody>
      </p:sp>
      <p:pic>
        <p:nvPicPr>
          <p:cNvPr id="5" name="image20.jpeg">
            <a:extLst>
              <a:ext uri="{FF2B5EF4-FFF2-40B4-BE49-F238E27FC236}">
                <a16:creationId xmlns:a16="http://schemas.microsoft.com/office/drawing/2014/main" id="{86ABBE77-4D68-5BED-DA1B-3EBC67D4AD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/>
          <a:srcRect l="24977" r="24977"/>
          <a:stretch/>
        </p:blipFill>
        <p:spPr>
          <a:xfrm>
            <a:off x="-96085" y="-19040"/>
            <a:ext cx="5376108" cy="685799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0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1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2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3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5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6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7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0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1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2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F14AD-6187-00C0-262B-CA84AF978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4862" y="3634980"/>
            <a:ext cx="6069013" cy="246459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Jesús</a:t>
            </a:r>
            <a:r>
              <a:rPr lang="es-CL" sz="2800" b="1" spc="-3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defiende</a:t>
            </a:r>
            <a:r>
              <a:rPr lang="es-CL" sz="2800" b="1" spc="-4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CL" sz="2800" b="1" spc="-3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CL" sz="2800" b="1" spc="-3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enfermos</a:t>
            </a:r>
            <a:r>
              <a:rPr lang="es-CL" sz="2800" b="1" spc="-3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contra</a:t>
            </a:r>
            <a:r>
              <a:rPr lang="es-CL" sz="2800" b="1" spc="-4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CL" sz="2800" b="1" spc="-3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intransigencia</a:t>
            </a:r>
            <a:r>
              <a:rPr lang="es-CL" sz="2800" b="1" spc="-44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los defensores del sistema y actúa con libertad en</a:t>
            </a:r>
            <a:r>
              <a:rPr lang="es-CL" sz="28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defensa</a:t>
            </a:r>
            <a:r>
              <a:rPr lang="es-CL" sz="2800" b="1" spc="-2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CL" sz="2800" b="1" spc="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CL" sz="2800" b="1" spc="-1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salud del</a:t>
            </a:r>
            <a:r>
              <a:rPr lang="es-CL" sz="2800" b="1" spc="-10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L" sz="2800" b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pueblo.</a:t>
            </a:r>
            <a:r>
              <a:rPr lang="es-CL" sz="2800" b="1" spc="-15" noProof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CL" sz="2800" noProof="0" dirty="0"/>
          </a:p>
        </p:txBody>
      </p:sp>
    </p:spTree>
    <p:extLst>
      <p:ext uri="{BB962C8B-B14F-4D97-AF65-F5344CB8AC3E}">
        <p14:creationId xmlns:p14="http://schemas.microsoft.com/office/powerpoint/2010/main" val="2729212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09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0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1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2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3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4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5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6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7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8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9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0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1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2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3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4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5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6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7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8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9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0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1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2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3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4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5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99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0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1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2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3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4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5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38" name="Rectangle 237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239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0967456-BC99-C107-F561-4CFD4BB9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998" y="234462"/>
            <a:ext cx="6957177" cy="18626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292735" marR="334645">
              <a:spcAft>
                <a:spcPts val="0"/>
              </a:spcAft>
            </a:pP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Jesús</a:t>
            </a:r>
            <a:r>
              <a:rPr lang="es-CL" sz="2400" b="1" spc="-3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acoge</a:t>
            </a:r>
            <a:r>
              <a:rPr lang="es-CL" sz="2400" b="1" spc="-1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</a:t>
            </a:r>
            <a:r>
              <a:rPr lang="es-CL" sz="2400" b="1" spc="-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los</a:t>
            </a:r>
            <a:r>
              <a:rPr lang="es-CL" sz="2400" b="1" spc="-2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leprosos</a:t>
            </a:r>
            <a:r>
              <a:rPr lang="es-CL" sz="2400" b="1" spc="-2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y </a:t>
            </a:r>
            <a:r>
              <a:rPr lang="es-CL" sz="2400" b="1" spc="-39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les toca, transgrediendo así </a:t>
            </a:r>
            <a:r>
              <a:rPr lang="es-CL" sz="2400" b="1" spc="-39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</a:t>
            </a:r>
            <a:r>
              <a:rPr lang="es-CL" sz="2400" b="1" spc="-1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ley</a:t>
            </a:r>
            <a:r>
              <a:rPr lang="es-CL" sz="2400" b="1" spc="-2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de</a:t>
            </a:r>
            <a:r>
              <a:rPr lang="es-CL" sz="2400" b="1" spc="-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</a:t>
            </a:r>
            <a:r>
              <a:rPr lang="es-CL" sz="2400" b="1" spc="-3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pureza</a:t>
            </a:r>
            <a:r>
              <a:rPr lang="es-CL" sz="2400" b="1" spc="-2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legal</a:t>
            </a:r>
            <a:r>
              <a:rPr lang="es-CL" sz="2400" b="1" spc="-2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que</a:t>
            </a:r>
            <a:r>
              <a:rPr lang="es-CL" sz="2400" b="1" spc="-39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marginaba a los leprosos y</a:t>
            </a:r>
            <a:r>
              <a:rPr lang="es-CL" sz="2400" b="1" spc="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enfermos de</a:t>
            </a:r>
            <a:r>
              <a:rPr lang="es-CL" sz="2400" b="1" spc="1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la</a:t>
            </a:r>
            <a:r>
              <a:rPr lang="es-CL" sz="2400" b="1" spc="-10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piel.</a:t>
            </a:r>
            <a:b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</a:b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(</a:t>
            </a:r>
            <a:r>
              <a:rPr lang="es-CL" sz="2400" b="1" noProof="0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Lc</a:t>
            </a:r>
            <a:r>
              <a:rPr lang="es-CL" sz="2400" b="1" spc="-5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s-CL" sz="2400" b="1" noProof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5,12-14).</a:t>
            </a:r>
            <a:br>
              <a:rPr lang="es-CL" sz="1700" noProof="0" dirty="0">
                <a:effectLst/>
              </a:rPr>
            </a:br>
            <a:endParaRPr lang="es-CL" sz="1700" noProof="0" dirty="0"/>
          </a:p>
        </p:txBody>
      </p:sp>
      <p:pic>
        <p:nvPicPr>
          <p:cNvPr id="4" name="image14.jpeg">
            <a:extLst>
              <a:ext uri="{FF2B5EF4-FFF2-40B4-BE49-F238E27FC236}">
                <a16:creationId xmlns:a16="http://schemas.microsoft.com/office/drawing/2014/main" id="{16B29D65-0C2F-A20A-6985-EA395C278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222" r="32925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3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4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6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7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8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9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0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1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2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3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4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5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6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7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8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9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0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1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2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3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4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5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6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7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8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9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1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2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3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4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5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6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7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8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9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0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1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3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4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5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6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7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8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9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0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1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2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3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4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5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C449C6-0A7A-905D-7D03-D9EB81397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08722" y="2097088"/>
            <a:ext cx="6078453" cy="4127345"/>
          </a:xfrm>
        </p:spPr>
        <p:txBody>
          <a:bodyPr vert="horz" lIns="91440" tIns="45720" rIns="91440" bIns="45720" rtlCol="0">
            <a:normAutofit/>
          </a:bodyPr>
          <a:lstStyle/>
          <a:p>
            <a:pPr marL="292735" marR="306705" indent="-228600">
              <a:spcBef>
                <a:spcPts val="1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b="1" noProof="0" dirty="0">
                <a:effectLst/>
              </a:rPr>
              <a:t>DEFIENDE A LOS APÓSTOLES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CONTRA LA ACUSACIÓN DE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COMER</a:t>
            </a:r>
            <a:r>
              <a:rPr lang="es-CL" sz="2000" b="1" spc="-3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SIN</a:t>
            </a:r>
            <a:r>
              <a:rPr lang="es-CL" sz="2000" b="1" spc="-4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LAVARSE</a:t>
            </a:r>
            <a:r>
              <a:rPr lang="es-CL" sz="2000" b="1" spc="-4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LAS</a:t>
            </a:r>
            <a:r>
              <a:rPr lang="es-CL" sz="2000" b="1" spc="-3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MANOS </a:t>
            </a:r>
            <a:r>
              <a:rPr lang="es-CL" sz="2000" b="1" spc="-39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SE TRATABA DE UNA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COSTUMBRE DE HIGIENE,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TRANSFORMADA EN LEY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RELIGIOSA.</a:t>
            </a:r>
          </a:p>
          <a:p>
            <a:pPr marL="292735" marR="306705" indent="-228600">
              <a:spcBef>
                <a:spcPts val="1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L" b="1" noProof="0" dirty="0">
              <a:effectLst/>
            </a:endParaRPr>
          </a:p>
          <a:p>
            <a:pPr marL="292735" marR="285750" indent="-228600">
              <a:spcBef>
                <a:spcPts val="5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sz="2000" b="1" noProof="0" dirty="0">
                <a:effectLst/>
              </a:rPr>
              <a:t>JESÚS INCOMODA A LOS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SACERDOTES</a:t>
            </a:r>
            <a:r>
              <a:rPr lang="es-CL" sz="2000" b="1" spc="-2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Y</a:t>
            </a:r>
            <a:r>
              <a:rPr lang="es-CL" sz="2000" b="1" spc="-2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LES</a:t>
            </a:r>
            <a:r>
              <a:rPr lang="es-CL" sz="2000" b="1" spc="-2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OBLIGA A</a:t>
            </a:r>
            <a:r>
              <a:rPr lang="es-CL" sz="2000" b="1" spc="-3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DAR</a:t>
            </a:r>
            <a:r>
              <a:rPr lang="es-CL" sz="2000" b="1" spc="-39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UN CERTIFICADO DE CURACIÓN Y</a:t>
            </a:r>
            <a:r>
              <a:rPr lang="es-CL" sz="2000" b="1" spc="-39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BUENA SALUD A LOS LEPROSOS</a:t>
            </a:r>
            <a:r>
              <a:rPr lang="es-CL" sz="2000" b="1" spc="5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CURADOS</a:t>
            </a:r>
            <a:r>
              <a:rPr lang="es-CL" sz="2000" b="1" spc="1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POR</a:t>
            </a:r>
            <a:r>
              <a:rPr lang="es-CL" sz="2000" b="1" spc="-1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ÉL</a:t>
            </a:r>
          </a:p>
          <a:p>
            <a:pPr marL="449580" indent="-228600">
              <a:buFont typeface="Arial" panose="020B0604020202020204" pitchFamily="34" charset="0"/>
              <a:buChar char="•"/>
            </a:pPr>
            <a:r>
              <a:rPr lang="es-CL" sz="2000" b="1" noProof="0" dirty="0">
                <a:effectLst/>
              </a:rPr>
              <a:t>(MC 1,44;</a:t>
            </a:r>
            <a:r>
              <a:rPr lang="es-CL" sz="2000" b="1" spc="1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LC</a:t>
            </a:r>
            <a:r>
              <a:rPr lang="es-CL" sz="2000" b="1" spc="-10" noProof="0" dirty="0">
                <a:effectLst/>
              </a:rPr>
              <a:t> </a:t>
            </a:r>
            <a:r>
              <a:rPr lang="es-CL" sz="2000" b="1" noProof="0" dirty="0">
                <a:effectLst/>
              </a:rPr>
              <a:t>17,14)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3498231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0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1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2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3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5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6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7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8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9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0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1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2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3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4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5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6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7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8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9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0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1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2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3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4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5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6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20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1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2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3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4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5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6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7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8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9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9" name="Rectangle 158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160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1E27567-9132-2786-7874-8A95A42B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525"/>
            <a:ext cx="5905500" cy="26987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3210">
              <a:spcAft>
                <a:spcPts val="0"/>
              </a:spcAft>
            </a:pPr>
            <a:br>
              <a:rPr lang="es-CL" sz="2800" b="1" noProof="0" dirty="0">
                <a:effectLst/>
              </a:rPr>
            </a:br>
            <a:r>
              <a:rPr lang="es-CL" sz="2800" b="1" noProof="0" dirty="0">
                <a:effectLst/>
              </a:rPr>
              <a:t>EN</a:t>
            </a:r>
            <a:r>
              <a:rPr lang="es-CL" sz="2800" b="1" spc="-1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NOMBRE</a:t>
            </a:r>
            <a:r>
              <a:rPr lang="es-CL" sz="2800" b="1" spc="-2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DE</a:t>
            </a:r>
            <a:r>
              <a:rPr lang="es-CL" sz="2800" b="1" spc="-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DIOS:</a:t>
            </a:r>
            <a:br>
              <a:rPr lang="es-CL" sz="2800" b="1" noProof="0" dirty="0">
                <a:effectLst/>
              </a:rPr>
            </a:br>
            <a:r>
              <a:rPr lang="es-CL" sz="2800" b="1" noProof="0" dirty="0">
                <a:effectLst/>
              </a:rPr>
              <a:t>* Expulsaban de la</a:t>
            </a:r>
            <a:r>
              <a:rPr lang="es-CL" sz="2800" b="1" spc="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comunidad</a:t>
            </a:r>
            <a:r>
              <a:rPr lang="es-CL" sz="2800" b="1" spc="-3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a</a:t>
            </a:r>
            <a:r>
              <a:rPr lang="es-CL" sz="2800" b="1" spc="-2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los</a:t>
            </a:r>
            <a:r>
              <a:rPr lang="es-CL" sz="2800" b="1" spc="-2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pobres</a:t>
            </a:r>
            <a:r>
              <a:rPr lang="es-CL" sz="2800" b="1" spc="-44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y</a:t>
            </a:r>
            <a:r>
              <a:rPr lang="es-CL" sz="2800" b="1" spc="-2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a</a:t>
            </a:r>
            <a:r>
              <a:rPr lang="es-CL" sz="2800" b="1" spc="-5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los</a:t>
            </a:r>
            <a:r>
              <a:rPr lang="es-CL" sz="2800" b="1" spc="-1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ignorantes</a:t>
            </a:r>
            <a:br>
              <a:rPr lang="es-CL" sz="2800" b="1" noProof="0" dirty="0">
                <a:effectLst/>
              </a:rPr>
            </a:br>
            <a:r>
              <a:rPr lang="es-CL" sz="2800" b="1" noProof="0" dirty="0">
                <a:effectLst/>
              </a:rPr>
              <a:t>(</a:t>
            </a:r>
            <a:r>
              <a:rPr lang="es-CL" sz="2800" b="1" noProof="0" dirty="0" err="1">
                <a:effectLst/>
              </a:rPr>
              <a:t>Jn</a:t>
            </a:r>
            <a:r>
              <a:rPr lang="es-CL" sz="2800" b="1" spc="10" noProof="0" dirty="0">
                <a:effectLst/>
              </a:rPr>
              <a:t> </a:t>
            </a:r>
            <a:r>
              <a:rPr lang="es-CL" sz="2800" b="1" noProof="0" dirty="0">
                <a:effectLst/>
              </a:rPr>
              <a:t>7,49)</a:t>
            </a:r>
            <a:br>
              <a:rPr lang="es-CL" sz="2800" noProof="0" dirty="0">
                <a:effectLst/>
              </a:rPr>
            </a:br>
            <a:endParaRPr lang="es-CL" sz="2800" noProof="0" dirty="0"/>
          </a:p>
        </p:txBody>
      </p:sp>
      <p:pic>
        <p:nvPicPr>
          <p:cNvPr id="4" name="image22.jpeg">
            <a:extLst>
              <a:ext uri="{FF2B5EF4-FFF2-40B4-BE49-F238E27FC236}">
                <a16:creationId xmlns:a16="http://schemas.microsoft.com/office/drawing/2014/main" id="{DCE18291-DE52-5B75-6B8F-CFA80BFF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134" r="15420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4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5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7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8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9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0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1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2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3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4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5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6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8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9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0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1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2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3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5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6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7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8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9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0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2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3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4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6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7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8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9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0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1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2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4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5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E1F8E6-080D-CB1A-3070-256274B2A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1312" y="2708275"/>
            <a:ext cx="4681538" cy="3722687"/>
          </a:xfrm>
        </p:spPr>
        <p:txBody>
          <a:bodyPr vert="horz" lIns="91440" tIns="45720" rIns="91440" bIns="45720" rtlCol="0">
            <a:normAutofit/>
          </a:bodyPr>
          <a:lstStyle/>
          <a:p>
            <a:pPr marL="54610" marR="730885">
              <a:spcBef>
                <a:spcPts val="20"/>
              </a:spcBef>
              <a:spcAft>
                <a:spcPts val="0"/>
              </a:spcAft>
            </a:pPr>
            <a:r>
              <a:rPr lang="es-CL" sz="2400" i="1" noProof="0" dirty="0">
                <a:effectLst/>
              </a:rPr>
              <a:t>*MARGINABAN A LOS </a:t>
            </a:r>
            <a:r>
              <a:rPr lang="es-CL" sz="2400" i="1" spc="-440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LEPROSOS,</a:t>
            </a:r>
          </a:p>
          <a:p>
            <a:pPr marL="54610" marR="1214120">
              <a:spcBef>
                <a:spcPts val="15"/>
              </a:spcBef>
              <a:spcAft>
                <a:spcPts val="0"/>
              </a:spcAft>
            </a:pPr>
            <a:r>
              <a:rPr lang="es-CL" sz="2400" i="1" noProof="0" dirty="0">
                <a:effectLst/>
              </a:rPr>
              <a:t>*EXCLUÍAN</a:t>
            </a:r>
            <a:r>
              <a:rPr lang="es-CL" sz="2400" i="1" spc="-50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A</a:t>
            </a:r>
            <a:r>
              <a:rPr lang="es-CL" sz="2400" i="1" spc="-4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LOS</a:t>
            </a:r>
            <a:r>
              <a:rPr lang="es-CL" sz="2400" i="1" spc="-440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EXTRANJEROS,</a:t>
            </a:r>
          </a:p>
          <a:p>
            <a:pPr marL="54610" marR="489585">
              <a:spcBef>
                <a:spcPts val="20"/>
              </a:spcBef>
              <a:spcAft>
                <a:spcPts val="0"/>
              </a:spcAft>
            </a:pPr>
            <a:r>
              <a:rPr lang="es-CL" sz="2400" i="1" noProof="0" dirty="0">
                <a:effectLst/>
              </a:rPr>
              <a:t>*MOLESTABAN A LOS</a:t>
            </a:r>
            <a:r>
              <a:rPr lang="es-CL" sz="2400" i="1" spc="5" noProof="0" dirty="0">
                <a:effectLst/>
              </a:rPr>
              <a:t>  </a:t>
            </a:r>
            <a:r>
              <a:rPr lang="es-CL" sz="2400" i="1" noProof="0" dirty="0">
                <a:effectLst/>
              </a:rPr>
              <a:t>ENFERMOS QUE</a:t>
            </a:r>
            <a:r>
              <a:rPr lang="es-CL" sz="2400" i="1" spc="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BUSCABAN LA CURACIÓN</a:t>
            </a:r>
            <a:r>
              <a:rPr lang="es-CL" sz="2400" i="1" spc="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EN</a:t>
            </a:r>
            <a:r>
              <a:rPr lang="es-CL" sz="2400" i="1" spc="-2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LA</a:t>
            </a:r>
            <a:r>
              <a:rPr lang="es-CL" sz="2400" i="1" spc="-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SINAGOGA</a:t>
            </a:r>
            <a:r>
              <a:rPr lang="es-CL" sz="2400" i="1" spc="-35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EN</a:t>
            </a:r>
            <a:r>
              <a:rPr lang="es-CL" sz="2400" i="1" spc="-20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DÍAS</a:t>
            </a:r>
            <a:r>
              <a:rPr lang="es-CL" sz="2400" i="1" spc="-440" noProof="0" dirty="0">
                <a:effectLst/>
              </a:rPr>
              <a:t>  </a:t>
            </a:r>
            <a:r>
              <a:rPr lang="es-CL" sz="2400" i="1" noProof="0" dirty="0">
                <a:effectLst/>
              </a:rPr>
              <a:t>SÁBADOS (LC</a:t>
            </a:r>
            <a:r>
              <a:rPr lang="es-CL" sz="2400" i="1" spc="-10" noProof="0" dirty="0">
                <a:effectLst/>
              </a:rPr>
              <a:t> </a:t>
            </a:r>
            <a:r>
              <a:rPr lang="es-CL" sz="2400" i="1" noProof="0" dirty="0">
                <a:effectLst/>
              </a:rPr>
              <a:t>13,14).</a:t>
            </a:r>
          </a:p>
        </p:txBody>
      </p:sp>
    </p:spTree>
    <p:extLst>
      <p:ext uri="{BB962C8B-B14F-4D97-AF65-F5344CB8AC3E}">
        <p14:creationId xmlns:p14="http://schemas.microsoft.com/office/powerpoint/2010/main" val="377131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084" name="Group 3083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096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7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8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9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0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1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2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3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4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5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6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7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8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09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0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1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2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3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4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5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6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7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8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19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20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21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22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3085" name="Group 3084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086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87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88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89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0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1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2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3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4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95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 useBgFill="1">
        <p:nvSpPr>
          <p:cNvPr id="3124" name="Rectangle 3123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3126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2F37A6-D829-87A6-20AB-3FD28EF3A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74" y="248630"/>
            <a:ext cx="5586413" cy="2181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s-CL" sz="800" b="1" noProof="0" dirty="0"/>
            </a:br>
            <a:br>
              <a:rPr lang="es-CL" sz="800" b="1" noProof="0" dirty="0"/>
            </a:br>
            <a:r>
              <a:rPr lang="es-CL" sz="2700" b="1" noProof="0" dirty="0">
                <a:latin typeface="Algerian" panose="04020705040A02060702" pitchFamily="82" charset="0"/>
              </a:rPr>
              <a:t>EL PAPA FRANCISCO En la presentación de las orientaciones pastorales número 22 nos invita  A estar atentos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E2BB2F-9EDE-30A9-0998-0FC10D78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901" y="2998033"/>
            <a:ext cx="5207000" cy="354545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s-CL" sz="2800" noProof="0" dirty="0">
                <a:solidFill>
                  <a:schemeClr val="tx1"/>
                </a:solidFill>
              </a:rPr>
              <a:t>A las necesidades de nuestros hermanos y hermanas especialmente los pobres. Excluido: Migrantes, niños, Jóvenes  y ancianos. </a:t>
            </a:r>
          </a:p>
          <a:p>
            <a:r>
              <a:rPr lang="es-CL" sz="2800" noProof="0" dirty="0">
                <a:solidFill>
                  <a:schemeClr val="tx1"/>
                </a:solidFill>
              </a:rPr>
              <a:t>En los números 28, 29 y 30 se refiere a lo mismo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s-CL" noProof="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s-CL" noProof="0" dirty="0">
              <a:solidFill>
                <a:schemeClr val="tx1"/>
              </a:solidFill>
            </a:endParaRPr>
          </a:p>
        </p:txBody>
      </p:sp>
      <p:pic>
        <p:nvPicPr>
          <p:cNvPr id="3076" name="Picture 4" descr="Promulgación de la Orientaciones Pastorales de la Diócesis de Iquique">
            <a:extLst>
              <a:ext uri="{FF2B5EF4-FFF2-40B4-BE49-F238E27FC236}">
                <a16:creationId xmlns:a16="http://schemas.microsoft.com/office/drawing/2014/main" id="{C0CE99CD-260D-5A4D-21FA-8D466606A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8"/>
          <a:stretch/>
        </p:blipFill>
        <p:spPr bwMode="auto">
          <a:xfrm>
            <a:off x="6096000" y="695206"/>
            <a:ext cx="5849551" cy="4675308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28" name="Group 3127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129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0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1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2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3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4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5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6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7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8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9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0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1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2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3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4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5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6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7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8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9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0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1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2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3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4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5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53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2CE488C-BC33-E70F-DD69-72B6E973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122" y="1093788"/>
            <a:ext cx="3489569" cy="896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CL" sz="4400" b="1" noProof="0" dirty="0">
                <a:latin typeface="Algerian" panose="04020705040A02060702" pitchFamily="82" charset="0"/>
              </a:rPr>
              <a:t>D</a:t>
            </a:r>
            <a:r>
              <a:rPr lang="es-CL" sz="4400" b="1" noProof="0" dirty="0">
                <a:effectLst/>
                <a:latin typeface="Algerian" panose="04020705040A02060702" pitchFamily="82" charset="0"/>
              </a:rPr>
              <a:t>ijo Dios</a:t>
            </a:r>
            <a:r>
              <a:rPr lang="es-CL" sz="4400" b="1" noProof="0" dirty="0">
                <a:effectLst/>
              </a:rPr>
              <a:t>:</a:t>
            </a:r>
            <a:endParaRPr lang="es-CL" sz="4400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F38065-0D6A-CF3D-D645-5BD024F23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6874" y="2390581"/>
            <a:ext cx="3746700" cy="312261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s-CL" sz="2400" b="1" cap="all" noProof="0" dirty="0">
                <a:solidFill>
                  <a:schemeClr val="bg1"/>
                </a:solidFill>
                <a:effectLst/>
              </a:rPr>
              <a:t> </a:t>
            </a:r>
            <a:r>
              <a:rPr lang="es-CL" sz="2800" b="1" cap="all" dirty="0">
                <a:solidFill>
                  <a:schemeClr val="bg1"/>
                </a:solidFill>
              </a:rPr>
              <a:t>“</a:t>
            </a:r>
            <a:r>
              <a:rPr lang="es-CL" sz="2800" b="1" cap="all" noProof="0" dirty="0">
                <a:solidFill>
                  <a:schemeClr val="bg1"/>
                </a:solidFill>
                <a:effectLst/>
              </a:rPr>
              <a:t>Hagamos al ser humano a nuestra imagen, como semejanza nuestra”  </a:t>
            </a:r>
          </a:p>
          <a:p>
            <a:r>
              <a:rPr lang="es-CL" sz="2800" b="1" cap="all" noProof="0" dirty="0" err="1">
                <a:solidFill>
                  <a:schemeClr val="bg1"/>
                </a:solidFill>
                <a:effectLst/>
              </a:rPr>
              <a:t>Gn</a:t>
            </a:r>
            <a:r>
              <a:rPr lang="es-CL" sz="2800" b="1" cap="all" noProof="0" dirty="0">
                <a:solidFill>
                  <a:schemeClr val="bg1"/>
                </a:solidFill>
                <a:effectLst/>
              </a:rPr>
              <a:t>. 1, 26</a:t>
            </a:r>
            <a:endParaRPr lang="es-CL" sz="2800" cap="all" noProof="0" dirty="0">
              <a:solidFill>
                <a:schemeClr val="bg1"/>
              </a:solidFill>
            </a:endParaRPr>
          </a:p>
        </p:txBody>
      </p:sp>
      <p:sp>
        <p:nvSpPr>
          <p:cNvPr id="68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5" name="Marcador de posición de imagen 4" descr="Tú mi Alfarero. Canto – Evangeliza Fuerte">
            <a:extLst>
              <a:ext uri="{FF2B5EF4-FFF2-40B4-BE49-F238E27FC236}">
                <a16:creationId xmlns:a16="http://schemas.microsoft.com/office/drawing/2014/main" id="{2AC73C02-04BC-6A4C-22C2-7C562AEE30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" r="-2" b="1341"/>
          <a:stretch/>
        </p:blipFill>
        <p:spPr bwMode="auto">
          <a:xfrm>
            <a:off x="1118988" y="1136606"/>
            <a:ext cx="6112382" cy="457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76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2" name="Group 4102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4104" name="Rectangle 4103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4163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1C9E6C3-4BA3-701D-F09A-E5620EC2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119921"/>
            <a:ext cx="6499978" cy="1977167"/>
          </a:xfrm>
        </p:spPr>
        <p:txBody>
          <a:bodyPr>
            <a:noAutofit/>
          </a:bodyPr>
          <a:lstStyle/>
          <a:p>
            <a:r>
              <a:rPr lang="es-CL" sz="2800" b="1" noProof="0" dirty="0"/>
              <a:t>Línea pastoral n. 3                                                   una iglesia en salida </a:t>
            </a:r>
            <a:br>
              <a:rPr lang="es-CL" sz="2800" b="1" noProof="0" dirty="0"/>
            </a:br>
            <a:br>
              <a:rPr lang="es-CL" sz="2800" b="1" noProof="0" dirty="0"/>
            </a:br>
            <a:r>
              <a:rPr lang="es-CL" sz="2800" b="1" noProof="0" dirty="0"/>
              <a:t>que humaniza, evangeliza y misiona </a:t>
            </a:r>
          </a:p>
        </p:txBody>
      </p:sp>
      <p:pic>
        <p:nvPicPr>
          <p:cNvPr id="4098" name="Picture 2" descr="Vademecum para el Sínodo sobre la Sinodalidad">
            <a:extLst>
              <a:ext uri="{FF2B5EF4-FFF2-40B4-BE49-F238E27FC236}">
                <a16:creationId xmlns:a16="http://schemas.microsoft.com/office/drawing/2014/main" id="{F85FFF77-F4A9-D424-E4B7-3973B1E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r="40922" b="1"/>
          <a:stretch/>
        </p:blipFill>
        <p:spPr bwMode="auto">
          <a:xfrm>
            <a:off x="-5597" y="10"/>
            <a:ext cx="46355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64" name="Group 4106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4165" name="Rectangle 4107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6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7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8" name="Rectangle 4110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9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0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1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2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3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4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5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6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7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8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79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0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1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2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3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4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5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6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7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8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89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90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91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35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36" name="Rectangle 4135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37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38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39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0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1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2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3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4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5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6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7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8" name="Rectangle 4147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49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0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1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2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3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4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5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6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7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8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59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0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61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2E7A8-E139-D285-DB55-4F0FB5DC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6"/>
            <a:ext cx="6889667" cy="40814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endParaRPr lang="es-CL" sz="1700" noProof="0" dirty="0"/>
          </a:p>
          <a:p>
            <a:pPr>
              <a:lnSpc>
                <a:spcPct val="110000"/>
              </a:lnSpc>
            </a:pPr>
            <a:r>
              <a:rPr lang="es-CL" sz="2800" i="1" noProof="0" dirty="0"/>
              <a:t>En este punto el papa nos habla de las periferias existenciales, salir a las periferias,  pero no solo geográficas, si no que con aquellos que quedan al margen, los excluidos.</a:t>
            </a:r>
          </a:p>
          <a:p>
            <a:pPr>
              <a:lnSpc>
                <a:spcPct val="110000"/>
              </a:lnSpc>
            </a:pPr>
            <a:r>
              <a:rPr lang="es-CL" sz="2800" i="1" noProof="0" dirty="0"/>
              <a:t>Todo esfuerzo de humanización  es una  preocupación prioritario.</a:t>
            </a:r>
          </a:p>
          <a:p>
            <a:pPr>
              <a:lnSpc>
                <a:spcPct val="110000"/>
              </a:lnSpc>
            </a:pPr>
            <a:r>
              <a:rPr lang="es-CL" sz="2800" i="1" noProof="0" dirty="0"/>
              <a:t>No es un acto de caridad, de solidaridad, es un deber y un derecho de todos.</a:t>
            </a:r>
          </a:p>
          <a:p>
            <a:pPr>
              <a:lnSpc>
                <a:spcPct val="110000"/>
              </a:lnSpc>
            </a:pPr>
            <a:r>
              <a:rPr lang="es-CL" sz="2800" i="1" noProof="0" dirty="0"/>
              <a:t>Hacerlos partes de una comunidad miembros activos.</a:t>
            </a:r>
          </a:p>
        </p:txBody>
      </p:sp>
    </p:spTree>
    <p:extLst>
      <p:ext uri="{BB962C8B-B14F-4D97-AF65-F5344CB8AC3E}">
        <p14:creationId xmlns:p14="http://schemas.microsoft.com/office/powerpoint/2010/main" val="3978590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C1AB3-5EFE-74D8-1D52-87299BFB4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94" y="0"/>
            <a:ext cx="11117478" cy="5716249"/>
          </a:xfrm>
        </p:spPr>
        <p:txBody>
          <a:bodyPr>
            <a:noAutofit/>
          </a:bodyPr>
          <a:lstStyle/>
          <a:p>
            <a:pPr algn="ctr"/>
            <a:r>
              <a:rPr lang="es-CL" sz="5400" b="1" kern="1200" cap="none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ESTE EQUIPO DE CATEQUESIS INCLUSIVA. </a:t>
            </a:r>
            <a:r>
              <a:rPr lang="es-CL" sz="5400" b="1" cap="none" noProof="0" dirty="0">
                <a:solidFill>
                  <a:srgbClr val="FFFFFF"/>
                </a:solidFill>
                <a:latin typeface="Algerian" panose="04020705040A02060702" pitchFamily="82" charset="0"/>
              </a:rPr>
              <a:t>TIENE COMO MISION </a:t>
            </a:r>
            <a:br>
              <a:rPr lang="es-CL" sz="5400" b="1" cap="none" noProof="0" dirty="0">
                <a:solidFill>
                  <a:srgbClr val="FFFFFF"/>
                </a:solidFill>
                <a:latin typeface="Algerian" panose="04020705040A02060702" pitchFamily="82" charset="0"/>
              </a:rPr>
            </a:br>
            <a:br>
              <a:rPr lang="es-CL" sz="4000" b="1" kern="1200" cap="none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</a:b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1.</a:t>
            </a:r>
            <a:r>
              <a:rPr lang="es-CL" sz="4000" b="1" i="1" cap="none" dirty="0">
                <a:solidFill>
                  <a:srgbClr val="FFFFFF"/>
                </a:solidFill>
                <a:latin typeface="Britannic Bold" panose="020B0903060703020204" pitchFamily="34" charset="0"/>
              </a:rPr>
              <a:t>  P</a:t>
            </a:r>
            <a:r>
              <a:rPr lang="es-CL" sz="4000" b="1" i="1" kern="1200" cap="none" baseline="0" noProof="0" dirty="0" err="1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romov</a:t>
            </a:r>
            <a:r>
              <a:rPr lang="es-CL" sz="4000" b="1" i="1" cap="none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er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 y acompañar a las comunidades en la </a:t>
            </a:r>
            <a:r>
              <a:rPr lang="es-CL" sz="4000" b="1" i="1" kern="1200" cap="none" baseline="0" noProof="0" dirty="0" err="1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visibili</a:t>
            </a:r>
            <a:r>
              <a:rPr lang="es-CL" sz="4000" b="1" i="1" kern="1200" cap="none" baseline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z</a:t>
            </a:r>
            <a:r>
              <a:rPr lang="es-CL" sz="4000" b="1" i="1" kern="1200" cap="none" baseline="0" noProof="0" dirty="0" err="1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aci</a:t>
            </a:r>
            <a:r>
              <a:rPr lang="es-CL" sz="4000" b="1" i="1" cap="none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ó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n  </a:t>
            </a:r>
            <a:r>
              <a:rPr lang="es-CL" sz="4000" b="1" i="1" cap="none" noProof="0" dirty="0">
                <a:solidFill>
                  <a:srgbClr val="FFFFFF"/>
                </a:solidFill>
                <a:latin typeface="Britannic Bold" panose="020B0903060703020204" pitchFamily="34" charset="0"/>
              </a:rPr>
              <a:t>de esta realidad social, nuevos rostros excluidos,  en este caso las 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 personas en situación de </a:t>
            </a:r>
            <a:r>
              <a:rPr lang="es-CL" dirty="0"/>
              <a:t>discapacidad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.</a:t>
            </a:r>
            <a:br>
              <a:rPr lang="es-CL" sz="4000" b="1" i="1" kern="1200" cap="all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</a:br>
            <a:endParaRPr lang="es-CL" sz="4000" b="1" i="1" noProof="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30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4C5EA-C8D2-8C69-AFD9-B32F2229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75" y="618518"/>
            <a:ext cx="11092722" cy="5325082"/>
          </a:xfrm>
        </p:spPr>
        <p:txBody>
          <a:bodyPr>
            <a:noAutofit/>
          </a:bodyPr>
          <a:lstStyle/>
          <a:p>
            <a:r>
              <a:rPr lang="es-CL" sz="4000" b="1" i="1" noProof="0" dirty="0">
                <a:latin typeface="Britannic Bold" panose="020B0903060703020204" pitchFamily="34" charset="0"/>
              </a:rPr>
              <a:t>2. </a:t>
            </a:r>
            <a:r>
              <a:rPr lang="es-CL" sz="4000" b="1" i="1" cap="none" noProof="0" dirty="0">
                <a:latin typeface="Britannic Bold" panose="020B0903060703020204" pitchFamily="34" charset="0"/>
              </a:rPr>
              <a:t>Responder a las comunidades que soliciten información y formación para los catequistas en temáticas de inclusión.  </a:t>
            </a:r>
            <a:br>
              <a:rPr lang="es-CL" sz="4000" b="1" i="1" noProof="0" dirty="0">
                <a:latin typeface="Britannic Bold" panose="020B0903060703020204" pitchFamily="34" charset="0"/>
              </a:rPr>
            </a:br>
            <a:br>
              <a:rPr lang="es-CL" sz="4000" b="1" i="1" noProof="0" dirty="0">
                <a:latin typeface="Britannic Bold" panose="020B0903060703020204" pitchFamily="34" charset="0"/>
              </a:rPr>
            </a:br>
            <a:r>
              <a:rPr lang="es-CL" sz="4000" b="1" i="1" noProof="0" dirty="0">
                <a:latin typeface="Britannic Bold" panose="020B0903060703020204" pitchFamily="34" charset="0"/>
              </a:rPr>
              <a:t>3. </a:t>
            </a:r>
            <a:r>
              <a:rPr lang="es-CL" sz="4000" b="1" i="1" cap="none" dirty="0">
                <a:latin typeface="Britannic Bold" panose="020B0903060703020204" pitchFamily="34" charset="0"/>
              </a:rPr>
              <a:t>R</a:t>
            </a:r>
            <a:r>
              <a:rPr lang="es-CL" sz="4000" b="1" i="1" cap="none" noProof="0" dirty="0" err="1">
                <a:latin typeface="Britannic Bold" panose="020B0903060703020204" pitchFamily="34" charset="0"/>
              </a:rPr>
              <a:t>ealizar</a:t>
            </a:r>
            <a:r>
              <a:rPr lang="es-CL" sz="4000" b="1" i="1" cap="none" noProof="0" dirty="0">
                <a:latin typeface="Britannic Bold" panose="020B0903060703020204" pitchFamily="34" charset="0"/>
              </a:rPr>
              <a:t> talleres de formación, metodologías pedagógicas y sugerencias de materiales  para personas en situación de DISCAPACIDAD </a:t>
            </a:r>
            <a:endParaRPr lang="es-CL" sz="4000" b="1" i="1" noProof="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5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42178-3FBC-C119-7FBD-E2D4EA6B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26" y="494675"/>
            <a:ext cx="10429406" cy="5246558"/>
          </a:xfrm>
        </p:spPr>
        <p:txBody>
          <a:bodyPr>
            <a:noAutofit/>
          </a:bodyPr>
          <a:lstStyle/>
          <a:p>
            <a:r>
              <a:rPr lang="es-CL" sz="40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4. 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Profundización sobre los criterios pastorales de la catequesis para personas en situación de DISCAPACIDAD.  </a:t>
            </a:r>
            <a:br>
              <a:rPr lang="es-CL" sz="4000" b="1" i="1" noProof="0" dirty="0">
                <a:solidFill>
                  <a:srgbClr val="FFFFFF"/>
                </a:solidFill>
                <a:latin typeface="Britannic Bold" panose="020B0903060703020204" pitchFamily="34" charset="0"/>
              </a:rPr>
            </a:br>
            <a:br>
              <a:rPr lang="es-CL" sz="4000" b="1" i="1" noProof="0" dirty="0">
                <a:solidFill>
                  <a:srgbClr val="FFFFFF"/>
                </a:solidFill>
                <a:latin typeface="Britannic Bold" panose="020B0903060703020204" pitchFamily="34" charset="0"/>
              </a:rPr>
            </a:br>
            <a:br>
              <a:rPr lang="es-CL" sz="4000" b="1" i="1" kern="1200" cap="all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</a:br>
            <a:r>
              <a:rPr lang="es-CL" sz="4000" b="1" i="1" kern="1200" cap="all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5. </a:t>
            </a:r>
            <a:r>
              <a:rPr lang="es-CL" sz="4000" b="1" i="1" kern="1200" cap="none" baseline="0" noProof="0" dirty="0">
                <a:solidFill>
                  <a:srgbClr val="FFFFFF"/>
                </a:solidFill>
                <a:effectLst/>
                <a:latin typeface="Britannic Bold" panose="020B0903060703020204" pitchFamily="34" charset="0"/>
              </a:rPr>
              <a:t>Desarrollar e implementar la catequesis inclusiva y facilitar el encuentro con Jesús al catequizando y su familia.</a:t>
            </a:r>
            <a:endParaRPr lang="es-CL" sz="4000" b="1" i="1" noProof="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80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8B715-C202-229D-D9A5-EC72A5E0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83" y="179883"/>
            <a:ext cx="10329828" cy="5015572"/>
          </a:xfrm>
        </p:spPr>
        <p:txBody>
          <a:bodyPr>
            <a:normAutofit/>
          </a:bodyPr>
          <a:lstStyle/>
          <a:p>
            <a:r>
              <a:rPr lang="es-CL" sz="3600" b="1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DESCRIPCION : MOTIVAR A LAS COMUNIDADES CRISTIANAS, CONSTRUIR RAMPAS Y ELIMINAR BARRERAS QUE NOS IMPIDEN VER A LAS PERSONAS EN SITUACION DE DISCAPACIDAD COMO SUJETOS ACTIVOS QUE APORTAN Y CONSTRUYEN UNA COMUNIDAD MAS INCLUSIVA. </a:t>
            </a:r>
            <a:br>
              <a:rPr lang="es-CL" sz="36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</a:br>
            <a:br>
              <a:rPr lang="es-CL" sz="36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</a:br>
            <a:br>
              <a:rPr lang="es-CL" sz="36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</a:br>
            <a:endParaRPr lang="es-CL" noProof="0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60A09CD-60DF-5748-9A79-6CC275C41AE5}"/>
              </a:ext>
            </a:extLst>
          </p:cNvPr>
          <p:cNvSpPr/>
          <p:nvPr/>
        </p:nvSpPr>
        <p:spPr>
          <a:xfrm>
            <a:off x="1144589" y="3636341"/>
            <a:ext cx="3411396" cy="11904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NO ES CARIDAD</a:t>
            </a:r>
            <a:endParaRPr lang="es-CL" sz="2400" noProof="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AA7CC9A-E4D3-9F50-210F-2BA28D612BF0}"/>
              </a:ext>
            </a:extLst>
          </p:cNvPr>
          <p:cNvSpPr/>
          <p:nvPr/>
        </p:nvSpPr>
        <p:spPr>
          <a:xfrm>
            <a:off x="2488367" y="4961443"/>
            <a:ext cx="4074937" cy="158925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kern="1200" cap="all" baseline="0" noProof="0" dirty="0">
                <a:solidFill>
                  <a:srgbClr val="FFFFFF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NO ES UN ACTO DE SOLIDARIDAD</a:t>
            </a:r>
          </a:p>
          <a:p>
            <a:pPr algn="ctr"/>
            <a:r>
              <a:rPr lang="es-CL" sz="2400" cap="all" noProof="0" dirty="0">
                <a:solidFill>
                  <a:srgbClr val="FFFFFF"/>
                </a:solidFill>
                <a:latin typeface="Algerian" panose="04020705040A02060702" pitchFamily="82" charset="0"/>
                <a:ea typeface="+mj-ea"/>
                <a:cs typeface="+mj-cs"/>
              </a:rPr>
              <a:t>ES UN DERECHO</a:t>
            </a:r>
            <a:endParaRPr lang="es-CL" sz="2400" noProof="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BD98FD-5F6F-DA76-6E11-C47C1E31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44" y="3429000"/>
            <a:ext cx="4740676" cy="32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15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3" name="Rectangle 52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9C3CDCE-CE73-2F76-BDF0-FE646F6F1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304"/>
          <a:stretch/>
        </p:blipFill>
        <p:spPr bwMode="auto">
          <a:xfrm>
            <a:off x="-5597" y="10"/>
            <a:ext cx="5297125" cy="6857990"/>
          </a:xfrm>
          <a:prstGeom prst="rect">
            <a:avLst/>
          </a:prstGeom>
          <a:noFill/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5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7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8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9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0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1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2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4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6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7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8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9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0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1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2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3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4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5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6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9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0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1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2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3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7D4D3AF-1D66-2DC2-2AE8-4D5A30B7D7DF}"/>
              </a:ext>
            </a:extLst>
          </p:cNvPr>
          <p:cNvSpPr txBox="1"/>
          <p:nvPr/>
        </p:nvSpPr>
        <p:spPr>
          <a:xfrm>
            <a:off x="5763015" y="1779587"/>
            <a:ext cx="5427271" cy="3252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4000" b="1" noProof="0" dirty="0">
                <a:solidFill>
                  <a:schemeClr val="bg1"/>
                </a:solidFill>
              </a:rPr>
              <a:t>¿</a:t>
            </a:r>
            <a:r>
              <a:rPr lang="es-CL" sz="4000" b="1" noProof="0" dirty="0">
                <a:solidFill>
                  <a:schemeClr val="bg1"/>
                </a:solidFill>
                <a:effectLst/>
              </a:rPr>
              <a:t>COMO LLAMAREMOS  UNA PERSONA EN SITUACION DE DISCAPACIDAD</a:t>
            </a:r>
            <a:r>
              <a:rPr lang="es-CL" sz="4000" b="1" noProof="0" dirty="0">
                <a:solidFill>
                  <a:schemeClr val="bg1"/>
                </a:solidFill>
              </a:rPr>
              <a:t>?</a:t>
            </a:r>
            <a:endParaRPr lang="es-CL" sz="4000" b="1" noProof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780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46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7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8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9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0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1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2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3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4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5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6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7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8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9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0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1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2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3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4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5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6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7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8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9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70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71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72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36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37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38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39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0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1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2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3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4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5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1076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791766-7113-DAD4-5D9A-C4C2826B31C0}"/>
              </a:ext>
            </a:extLst>
          </p:cNvPr>
          <p:cNvSpPr txBox="1"/>
          <p:nvPr/>
        </p:nvSpPr>
        <p:spPr>
          <a:xfrm>
            <a:off x="226970" y="14287"/>
            <a:ext cx="6792914" cy="6581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20000"/>
              </a:lnSpc>
              <a:spcAft>
                <a:spcPts val="800"/>
              </a:spcAft>
              <a:buSzPct val="125000"/>
            </a:pPr>
            <a:r>
              <a:rPr lang="es-CL" sz="4400" b="1" i="1" noProof="0" dirty="0">
                <a:effectLst/>
                <a:latin typeface="Algerian" panose="04020705040A02060702" pitchFamily="82" charset="0"/>
              </a:rPr>
              <a:t>TIPOS DE DISCAPACIDAD </a:t>
            </a:r>
          </a:p>
          <a:p>
            <a:pPr defTabSz="914400">
              <a:lnSpc>
                <a:spcPct val="120000"/>
              </a:lnSpc>
              <a:spcAft>
                <a:spcPts val="800"/>
              </a:spcAft>
              <a:buSzPct val="125000"/>
            </a:pPr>
            <a:r>
              <a:rPr lang="es-CL" sz="3200" noProof="0" dirty="0">
                <a:effectLst/>
                <a:latin typeface="Abadi" panose="020B0604020104020204" pitchFamily="34" charset="0"/>
              </a:rPr>
              <a:t>. INTELECTUAL </a:t>
            </a:r>
            <a:br>
              <a:rPr lang="es-CL" sz="3200" noProof="0" dirty="0">
                <a:effectLst/>
                <a:latin typeface="Abadi" panose="020B0604020104020204" pitchFamily="34" charset="0"/>
              </a:rPr>
            </a:br>
            <a:r>
              <a:rPr lang="es-CL" sz="3200" noProof="0" dirty="0">
                <a:effectLst/>
                <a:latin typeface="Abadi" panose="020B0604020104020204" pitchFamily="34" charset="0"/>
              </a:rPr>
              <a:t>. FÍSICA</a:t>
            </a:r>
            <a:br>
              <a:rPr lang="es-CL" sz="3200" noProof="0" dirty="0">
                <a:effectLst/>
                <a:latin typeface="Abadi" panose="020B0604020104020204" pitchFamily="34" charset="0"/>
              </a:rPr>
            </a:br>
            <a:r>
              <a:rPr lang="es-CL" sz="3200" noProof="0" dirty="0">
                <a:effectLst/>
                <a:latin typeface="Abadi" panose="020B0604020104020204" pitchFamily="34" charset="0"/>
              </a:rPr>
              <a:t>. VISUAL </a:t>
            </a:r>
            <a:br>
              <a:rPr lang="es-CL" sz="3200" noProof="0" dirty="0">
                <a:effectLst/>
                <a:latin typeface="Abadi" panose="020B0604020104020204" pitchFamily="34" charset="0"/>
              </a:rPr>
            </a:br>
            <a:r>
              <a:rPr lang="es-CL" sz="3200" noProof="0" dirty="0">
                <a:effectLst/>
                <a:latin typeface="Abadi" panose="020B0604020104020204" pitchFamily="34" charset="0"/>
              </a:rPr>
              <a:t>. AUDITIVA</a:t>
            </a:r>
          </a:p>
          <a:p>
            <a:pPr defTabSz="914400">
              <a:lnSpc>
                <a:spcPct val="120000"/>
              </a:lnSpc>
              <a:spcAft>
                <a:spcPts val="800"/>
              </a:spcAft>
              <a:buSzPct val="125000"/>
            </a:pPr>
            <a:endParaRPr lang="es-CL" sz="3200" noProof="0" dirty="0">
              <a:effectLst/>
              <a:latin typeface="Abadi" panose="020B060402010402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800"/>
              </a:spcAft>
              <a:buSzPct val="125000"/>
            </a:pPr>
            <a:r>
              <a:rPr lang="es-CL" sz="2800" noProof="0" dirty="0">
                <a:effectLst/>
                <a:latin typeface="Abadi" panose="020B0604020104020204" pitchFamily="34" charset="0"/>
              </a:rPr>
              <a:t>CADA UNA TIENE UN RANGO </a:t>
            </a:r>
          </a:p>
          <a:p>
            <a:pPr indent="-228600" defTabSz="914400">
              <a:lnSpc>
                <a:spcPct val="12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  <a:latin typeface="Abadi" panose="020B0604020104020204" pitchFamily="34" charset="0"/>
              </a:rPr>
              <a:t>LEVE </a:t>
            </a:r>
          </a:p>
          <a:p>
            <a:pPr indent="-228600" defTabSz="914400">
              <a:lnSpc>
                <a:spcPct val="12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  <a:latin typeface="Abadi" panose="020B0604020104020204" pitchFamily="34" charset="0"/>
              </a:rPr>
              <a:t>MODERADA  </a:t>
            </a:r>
          </a:p>
          <a:p>
            <a:pPr indent="-228600" defTabSz="914400">
              <a:lnSpc>
                <a:spcPct val="12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dirty="0">
                <a:latin typeface="Abadi" panose="020B0604020104020204" pitchFamily="34" charset="0"/>
              </a:rPr>
              <a:t>S</a:t>
            </a:r>
            <a:r>
              <a:rPr lang="es-CL" sz="2400" noProof="0" dirty="0">
                <a:effectLst/>
                <a:latin typeface="Abadi" panose="020B0604020104020204" pitchFamily="34" charset="0"/>
              </a:rPr>
              <a:t>EVERA</a:t>
            </a:r>
            <a:endParaRPr lang="es-CL" sz="2400" noProof="0" dirty="0"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5A74F3-9D6E-E7E4-8495-3BF219F0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0934" y="1062016"/>
            <a:ext cx="5456279" cy="545627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79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0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1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2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3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4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5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6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7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8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9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0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1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2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3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4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5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6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7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8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9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0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1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2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3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4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5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78545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12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7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0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1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2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3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4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5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6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7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8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99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0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1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2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3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4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5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7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8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09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0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1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2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3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4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5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6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7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8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19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0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1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2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3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124" name="Group 53">
            <a:extLst>
              <a:ext uri="{FF2B5EF4-FFF2-40B4-BE49-F238E27FC236}">
                <a16:creationId xmlns:a16="http://schemas.microsoft.com/office/drawing/2014/main" id="{A0B38558-5389-4817-936F-FD62560C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5" name="Rectangle 54">
              <a:extLst>
                <a:ext uri="{FF2B5EF4-FFF2-40B4-BE49-F238E27FC236}">
                  <a16:creationId xmlns:a16="http://schemas.microsoft.com/office/drawing/2014/main" id="{CCB252B9-42EF-4414-AA22-2A95C181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F9C2C800-C3E3-4317-A3CC-1558D71F1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Group 57">
            <a:extLst>
              <a:ext uri="{FF2B5EF4-FFF2-40B4-BE49-F238E27FC236}">
                <a16:creationId xmlns:a16="http://schemas.microsoft.com/office/drawing/2014/main" id="{15502586-682B-4EDF-9515-674BB4E1C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127" name="Round Diagonal Corner Rectangle 7">
              <a:extLst>
                <a:ext uri="{FF2B5EF4-FFF2-40B4-BE49-F238E27FC236}">
                  <a16:creationId xmlns:a16="http://schemas.microsoft.com/office/drawing/2014/main" id="{C4491F87-B86B-413A-ACCD-56525E53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4A25545-7FDA-465A-8546-9D927F828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128" name="Freeform 32">
                <a:extLst>
                  <a:ext uri="{FF2B5EF4-FFF2-40B4-BE49-F238E27FC236}">
                    <a16:creationId xmlns:a16="http://schemas.microsoft.com/office/drawing/2014/main" id="{0AC67F09-E0D9-410A-A4DE-72D31697E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29" name="Freeform 33">
                <a:extLst>
                  <a:ext uri="{FF2B5EF4-FFF2-40B4-BE49-F238E27FC236}">
                    <a16:creationId xmlns:a16="http://schemas.microsoft.com/office/drawing/2014/main" id="{B78F2FDE-85C9-4650-919F-C35464007D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0" name="Freeform 34">
                <a:extLst>
                  <a:ext uri="{FF2B5EF4-FFF2-40B4-BE49-F238E27FC236}">
                    <a16:creationId xmlns:a16="http://schemas.microsoft.com/office/drawing/2014/main" id="{57DD2F8B-5242-455C-B03F-E2F6B6732E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1" name="Freeform 37">
                <a:extLst>
                  <a:ext uri="{FF2B5EF4-FFF2-40B4-BE49-F238E27FC236}">
                    <a16:creationId xmlns:a16="http://schemas.microsoft.com/office/drawing/2014/main" id="{B8CE3E90-8A76-4CD5-B28C-D71FF3718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C374541-D033-4B72-A232-5461EEAD4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132" name="Freeform 35">
                <a:extLst>
                  <a:ext uri="{FF2B5EF4-FFF2-40B4-BE49-F238E27FC236}">
                    <a16:creationId xmlns:a16="http://schemas.microsoft.com/office/drawing/2014/main" id="{94766BAB-FE6E-4247-886B-736F831FE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3" name="Freeform 36">
                <a:extLst>
                  <a:ext uri="{FF2B5EF4-FFF2-40B4-BE49-F238E27FC236}">
                    <a16:creationId xmlns:a16="http://schemas.microsoft.com/office/drawing/2014/main" id="{3C954FB2-C7A0-468C-8AD2-C278DCA64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4" name="Freeform 38">
                <a:extLst>
                  <a:ext uri="{FF2B5EF4-FFF2-40B4-BE49-F238E27FC236}">
                    <a16:creationId xmlns:a16="http://schemas.microsoft.com/office/drawing/2014/main" id="{F52FBFD5-A528-4DB8-A802-814A7E421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5" name="Freeform 39">
                <a:extLst>
                  <a:ext uri="{FF2B5EF4-FFF2-40B4-BE49-F238E27FC236}">
                    <a16:creationId xmlns:a16="http://schemas.microsoft.com/office/drawing/2014/main" id="{E57CCB6D-72AF-4D41-8C6C-9750D43DC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6" name="Freeform 40">
                <a:extLst>
                  <a:ext uri="{FF2B5EF4-FFF2-40B4-BE49-F238E27FC236}">
                    <a16:creationId xmlns:a16="http://schemas.microsoft.com/office/drawing/2014/main" id="{19D203AA-CF94-405B-800C-0C7985521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7" name="Rectangle 41">
                <a:extLst>
                  <a:ext uri="{FF2B5EF4-FFF2-40B4-BE49-F238E27FC236}">
                    <a16:creationId xmlns:a16="http://schemas.microsoft.com/office/drawing/2014/main" id="{7D053665-E810-419F-9D63-2A54CB477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EAF6153-6BF6-448C-81C1-2817B0F78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138" name="Freeform 32">
                <a:extLst>
                  <a:ext uri="{FF2B5EF4-FFF2-40B4-BE49-F238E27FC236}">
                    <a16:creationId xmlns:a16="http://schemas.microsoft.com/office/drawing/2014/main" id="{A7E0D3C0-552C-4741-AFBE-E665CEA06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9" name="Freeform 33">
                <a:extLst>
                  <a:ext uri="{FF2B5EF4-FFF2-40B4-BE49-F238E27FC236}">
                    <a16:creationId xmlns:a16="http://schemas.microsoft.com/office/drawing/2014/main" id="{CAF96EBF-4E74-4F88-BD05-A4AE1694A4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0" name="Freeform 34">
                <a:extLst>
                  <a:ext uri="{FF2B5EF4-FFF2-40B4-BE49-F238E27FC236}">
                    <a16:creationId xmlns:a16="http://schemas.microsoft.com/office/drawing/2014/main" id="{D49C51B9-E4E4-410D-8AAB-7E308A1D45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354F0627-1BD6-4455-967A-32DB31C82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C21AED9-0CB5-426C-A1C4-6EEB54805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142" name="Freeform 35">
                <a:extLst>
                  <a:ext uri="{FF2B5EF4-FFF2-40B4-BE49-F238E27FC236}">
                    <a16:creationId xmlns:a16="http://schemas.microsoft.com/office/drawing/2014/main" id="{8D8A778B-9916-47AC-A28A-07F01A83F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3" name="Freeform 36">
                <a:extLst>
                  <a:ext uri="{FF2B5EF4-FFF2-40B4-BE49-F238E27FC236}">
                    <a16:creationId xmlns:a16="http://schemas.microsoft.com/office/drawing/2014/main" id="{65323B96-DF0E-463C-B290-C22D3C5532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4" name="Freeform 38">
                <a:extLst>
                  <a:ext uri="{FF2B5EF4-FFF2-40B4-BE49-F238E27FC236}">
                    <a16:creationId xmlns:a16="http://schemas.microsoft.com/office/drawing/2014/main" id="{65A0E255-1142-422E-A62A-5044177C5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5" name="Freeform 39">
                <a:extLst>
                  <a:ext uri="{FF2B5EF4-FFF2-40B4-BE49-F238E27FC236}">
                    <a16:creationId xmlns:a16="http://schemas.microsoft.com/office/drawing/2014/main" id="{233A955D-DB0D-42F8-B490-E01FB9C45C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6" name="Freeform 40">
                <a:extLst>
                  <a:ext uri="{FF2B5EF4-FFF2-40B4-BE49-F238E27FC236}">
                    <a16:creationId xmlns:a16="http://schemas.microsoft.com/office/drawing/2014/main" id="{F0F0C29B-EB52-470C-AF64-FC54F5C25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7" name="Rectangle 41">
                <a:extLst>
                  <a:ext uri="{FF2B5EF4-FFF2-40B4-BE49-F238E27FC236}">
                    <a16:creationId xmlns:a16="http://schemas.microsoft.com/office/drawing/2014/main" id="{A6C0E942-454D-483D-84FB-89308C8F1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5449232-CC5F-36A3-3553-74DCF904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5838"/>
            <a:ext cx="9905998" cy="109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L" sz="3600" noProof="0" dirty="0"/>
              <a:t>                                    </a:t>
            </a:r>
          </a:p>
        </p:txBody>
      </p:sp>
      <p:graphicFrame>
        <p:nvGraphicFramePr>
          <p:cNvPr id="6" name="Marcador de posición de imagen 2">
            <a:extLst>
              <a:ext uri="{FF2B5EF4-FFF2-40B4-BE49-F238E27FC236}">
                <a16:creationId xmlns:a16="http://schemas.microsoft.com/office/drawing/2014/main" id="{C8E3B70A-4EE8-5593-ABE7-CD840B492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70555"/>
              </p:ext>
            </p:extLst>
          </p:nvPr>
        </p:nvGraphicFramePr>
        <p:xfrm>
          <a:off x="1425047" y="1154113"/>
          <a:ext cx="9647235" cy="478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9181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7F1CA-2791-8EF1-DF68-BE092047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3200" kern="1200" cap="all" baseline="0" noProof="0" dirty="0">
                <a:solidFill>
                  <a:srgbClr val="8E2FB1"/>
                </a:solidFill>
                <a:effectLst/>
                <a:latin typeface="Algerian" panose="04020705040A02060702" pitchFamily="82" charset="0"/>
                <a:ea typeface="+mj-ea"/>
                <a:cs typeface="+mj-cs"/>
              </a:rPr>
              <a:t> </a:t>
            </a:r>
            <a:endParaRPr lang="es-CL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9AA5-6A0D-37D9-2C24-DAF8F9CF2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s-CL" sz="1600" kern="1200" noProof="0" dirty="0">
                <a:solidFill>
                  <a:srgbClr val="FFFFFF"/>
                </a:solidFill>
                <a:effectLst/>
                <a:latin typeface="Tw Cen MT" panose="020B0602020104020603" pitchFamily="34" charset="0"/>
                <a:ea typeface="+mn-ea"/>
                <a:cs typeface="+mn-cs"/>
              </a:rPr>
              <a:t>  </a:t>
            </a:r>
            <a:endParaRPr lang="es-CL" noProof="0" dirty="0">
              <a:effectLst/>
            </a:endParaRPr>
          </a:p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endParaRPr lang="es-CL" noProof="0" dirty="0">
              <a:effectLst/>
            </a:endParaRPr>
          </a:p>
          <a:p>
            <a:endParaRPr lang="es-CL" noProof="0" dirty="0"/>
          </a:p>
        </p:txBody>
      </p:sp>
      <p:graphicFrame>
        <p:nvGraphicFramePr>
          <p:cNvPr id="8" name="Marcador de posición de imagen 2">
            <a:extLst>
              <a:ext uri="{FF2B5EF4-FFF2-40B4-BE49-F238E27FC236}">
                <a16:creationId xmlns:a16="http://schemas.microsoft.com/office/drawing/2014/main" id="{11023885-8CF6-BE0A-1EE3-0892059292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112589"/>
              </p:ext>
            </p:extLst>
          </p:nvPr>
        </p:nvGraphicFramePr>
        <p:xfrm>
          <a:off x="479685" y="606425"/>
          <a:ext cx="10912840" cy="6057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88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58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59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0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1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2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3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4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5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6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7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8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9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0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1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2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3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4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5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6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7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8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9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0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1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2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3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4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5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6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7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8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9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0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1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2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3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4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5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6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7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8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9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0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1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2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3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4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5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6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7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8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9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0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1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2113" name="Group 2112">
            <a:extLst>
              <a:ext uri="{FF2B5EF4-FFF2-40B4-BE49-F238E27FC236}">
                <a16:creationId xmlns:a16="http://schemas.microsoft.com/office/drawing/2014/main" id="{1351B104-9B78-4A2B-B970-FA8ABE1CE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114" name="Rectangle 2113">
              <a:extLst>
                <a:ext uri="{FF2B5EF4-FFF2-40B4-BE49-F238E27FC236}">
                  <a16:creationId xmlns:a16="http://schemas.microsoft.com/office/drawing/2014/main" id="{3A130E84-D02F-40FB-9BEB-520239271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2115" name="Picture 2">
              <a:extLst>
                <a:ext uri="{FF2B5EF4-FFF2-40B4-BE49-F238E27FC236}">
                  <a16:creationId xmlns:a16="http://schemas.microsoft.com/office/drawing/2014/main" id="{5E142BFD-7D75-4518-BBDF-27C00AB4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24DF9C6-4506-1D78-3B67-BC09B6B4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07818"/>
            <a:ext cx="11548848" cy="63977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s-CL" sz="4000" b="1" noProof="0" dirty="0">
                <a:solidFill>
                  <a:schemeClr val="bg1"/>
                </a:solidFill>
              </a:rPr>
              <a:t>TIPS para abordar nuestra misión </a:t>
            </a:r>
            <a:br>
              <a:rPr lang="es-CL" sz="4000" b="1" noProof="0" dirty="0"/>
            </a:br>
            <a:br>
              <a:rPr lang="es-CL" sz="2200" noProof="0" dirty="0"/>
            </a:br>
            <a:br>
              <a:rPr lang="es-CL" sz="2200" noProof="0" dirty="0"/>
            </a:br>
            <a:r>
              <a:rPr lang="es-CL" sz="2200" i="1" noProof="0" dirty="0">
                <a:latin typeface="Amasis MT Pro" panose="02040504050005020304" pitchFamily="18" charset="0"/>
              </a:rPr>
              <a:t> </a:t>
            </a:r>
            <a:r>
              <a:rPr lang="es-CL" sz="2200" b="1" i="1" noProof="0" dirty="0">
                <a:latin typeface="Amasis MT Pro" panose="02040504050005020304" pitchFamily="18" charset="0"/>
              </a:rPr>
              <a:t>- SALIR DE LA ZONA DE CONFORT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  - TENER EL ENTUSIASMO, LA MOTIVACION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 -  MUCHO AMOR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- FORMARNOS 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  -  tratarlos con respeto y cariño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  -preguntar 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- ¿cómo se sienten, que le gusta, como   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quieren que los llamen, etc.?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  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- EN CADA CATEQUESIS UTILIZACION DE LOS SENTIDOS </a:t>
            </a:r>
            <a:br>
              <a:rPr lang="es-CL" sz="2200" b="1" i="1" noProof="0" dirty="0">
                <a:latin typeface="Amasis MT Pro" panose="02040504050005020304" pitchFamily="18" charset="0"/>
              </a:rPr>
            </a:br>
            <a:r>
              <a:rPr lang="es-CL" sz="2200" b="1" i="1" noProof="0" dirty="0">
                <a:latin typeface="Amasis MT Pro" panose="02040504050005020304" pitchFamily="18" charset="0"/>
              </a:rPr>
              <a:t>LECTURA PICTOGRAFICAS </a:t>
            </a:r>
            <a:br>
              <a:rPr lang="es-CL" sz="2200" b="1" i="1" noProof="0" dirty="0">
                <a:solidFill>
                  <a:schemeClr val="bg1"/>
                </a:solidFill>
                <a:latin typeface="Amasis MT Pro" panose="02040504050005020304" pitchFamily="18" charset="0"/>
              </a:rPr>
            </a:br>
            <a:br>
              <a:rPr lang="es-CL" sz="1200" noProof="0" dirty="0"/>
            </a:br>
            <a:endParaRPr lang="es-CL" sz="1200" noProof="0" dirty="0"/>
          </a:p>
        </p:txBody>
      </p:sp>
      <p:grpSp>
        <p:nvGrpSpPr>
          <p:cNvPr id="2117" name="Group 2116">
            <a:extLst>
              <a:ext uri="{FF2B5EF4-FFF2-40B4-BE49-F238E27FC236}">
                <a16:creationId xmlns:a16="http://schemas.microsoft.com/office/drawing/2014/main" id="{D4116A08-770E-4DC3-AAB6-E3E8E6CE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18" name="Rectangle 5">
              <a:extLst>
                <a:ext uri="{FF2B5EF4-FFF2-40B4-BE49-F238E27FC236}">
                  <a16:creationId xmlns:a16="http://schemas.microsoft.com/office/drawing/2014/main" id="{6ADECFB2-F615-49A9-A242-A3D04CA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9" name="Freeform 6">
              <a:extLst>
                <a:ext uri="{FF2B5EF4-FFF2-40B4-BE49-F238E27FC236}">
                  <a16:creationId xmlns:a16="http://schemas.microsoft.com/office/drawing/2014/main" id="{8E1F3AC6-5FF1-401B-91E4-180D1D356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0" name="Freeform 7">
              <a:extLst>
                <a:ext uri="{FF2B5EF4-FFF2-40B4-BE49-F238E27FC236}">
                  <a16:creationId xmlns:a16="http://schemas.microsoft.com/office/drawing/2014/main" id="{72BC7A9D-387B-4877-B8E6-E8ABA6B26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1" name="Rectangle 8">
              <a:extLst>
                <a:ext uri="{FF2B5EF4-FFF2-40B4-BE49-F238E27FC236}">
                  <a16:creationId xmlns:a16="http://schemas.microsoft.com/office/drawing/2014/main" id="{9114560A-27D6-469D-992E-33A55B40B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2" name="Freeform 9">
              <a:extLst>
                <a:ext uri="{FF2B5EF4-FFF2-40B4-BE49-F238E27FC236}">
                  <a16:creationId xmlns:a16="http://schemas.microsoft.com/office/drawing/2014/main" id="{CBF136EF-7DC2-47D2-974C-70044B5E9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3" name="Freeform 10">
              <a:extLst>
                <a:ext uri="{FF2B5EF4-FFF2-40B4-BE49-F238E27FC236}">
                  <a16:creationId xmlns:a16="http://schemas.microsoft.com/office/drawing/2014/main" id="{6B03084D-F566-41C4-BE37-870FB5A0D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4" name="Freeform 11">
              <a:extLst>
                <a:ext uri="{FF2B5EF4-FFF2-40B4-BE49-F238E27FC236}">
                  <a16:creationId xmlns:a16="http://schemas.microsoft.com/office/drawing/2014/main" id="{049DC21B-8236-4901-9ADD-E3167ABDE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5" name="Freeform 12">
              <a:extLst>
                <a:ext uri="{FF2B5EF4-FFF2-40B4-BE49-F238E27FC236}">
                  <a16:creationId xmlns:a16="http://schemas.microsoft.com/office/drawing/2014/main" id="{304F4FEB-8B5B-45BA-988C-5FBF41059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6" name="Freeform 13">
              <a:extLst>
                <a:ext uri="{FF2B5EF4-FFF2-40B4-BE49-F238E27FC236}">
                  <a16:creationId xmlns:a16="http://schemas.microsoft.com/office/drawing/2014/main" id="{E88E24C8-3D76-4C2F-84D1-BC3C2AACA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7" name="Freeform 14">
              <a:extLst>
                <a:ext uri="{FF2B5EF4-FFF2-40B4-BE49-F238E27FC236}">
                  <a16:creationId xmlns:a16="http://schemas.microsoft.com/office/drawing/2014/main" id="{91C91468-4F8A-42F1-9505-02D92417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8" name="Freeform 15">
              <a:extLst>
                <a:ext uri="{FF2B5EF4-FFF2-40B4-BE49-F238E27FC236}">
                  <a16:creationId xmlns:a16="http://schemas.microsoft.com/office/drawing/2014/main" id="{C22581B1-C426-4189-85D6-C499D698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9" name="Freeform 16">
              <a:extLst>
                <a:ext uri="{FF2B5EF4-FFF2-40B4-BE49-F238E27FC236}">
                  <a16:creationId xmlns:a16="http://schemas.microsoft.com/office/drawing/2014/main" id="{29DFD4C4-0517-4A6B-B423-E55582618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0" name="Freeform 17">
              <a:extLst>
                <a:ext uri="{FF2B5EF4-FFF2-40B4-BE49-F238E27FC236}">
                  <a16:creationId xmlns:a16="http://schemas.microsoft.com/office/drawing/2014/main" id="{7ACD84D3-D09D-4C94-99D5-51713A1D6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1" name="Freeform 18">
              <a:extLst>
                <a:ext uri="{FF2B5EF4-FFF2-40B4-BE49-F238E27FC236}">
                  <a16:creationId xmlns:a16="http://schemas.microsoft.com/office/drawing/2014/main" id="{37C2AEAB-1CC9-4A9A-8303-E1E0C1216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2" name="Freeform 19">
              <a:extLst>
                <a:ext uri="{FF2B5EF4-FFF2-40B4-BE49-F238E27FC236}">
                  <a16:creationId xmlns:a16="http://schemas.microsoft.com/office/drawing/2014/main" id="{20ABD348-58FE-4371-AE12-C66FF8CA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3" name="Freeform 20">
              <a:extLst>
                <a:ext uri="{FF2B5EF4-FFF2-40B4-BE49-F238E27FC236}">
                  <a16:creationId xmlns:a16="http://schemas.microsoft.com/office/drawing/2014/main" id="{408E0FAA-F0C5-4CB1-95FE-D3D96830F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4" name="Freeform 21">
              <a:extLst>
                <a:ext uri="{FF2B5EF4-FFF2-40B4-BE49-F238E27FC236}">
                  <a16:creationId xmlns:a16="http://schemas.microsoft.com/office/drawing/2014/main" id="{F83C789F-2881-4822-A724-56772095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5" name="Freeform 22">
              <a:extLst>
                <a:ext uri="{FF2B5EF4-FFF2-40B4-BE49-F238E27FC236}">
                  <a16:creationId xmlns:a16="http://schemas.microsoft.com/office/drawing/2014/main" id="{6B039120-5C84-4A03-9ADD-32EA6E5D4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6" name="Freeform 23">
              <a:extLst>
                <a:ext uri="{FF2B5EF4-FFF2-40B4-BE49-F238E27FC236}">
                  <a16:creationId xmlns:a16="http://schemas.microsoft.com/office/drawing/2014/main" id="{440E956F-26EB-40C6-B500-1A4BB4ABF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7" name="Freeform 24">
              <a:extLst>
                <a:ext uri="{FF2B5EF4-FFF2-40B4-BE49-F238E27FC236}">
                  <a16:creationId xmlns:a16="http://schemas.microsoft.com/office/drawing/2014/main" id="{D2449A75-05DC-4791-90F1-335CC6732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8" name="Freeform 25">
              <a:extLst>
                <a:ext uri="{FF2B5EF4-FFF2-40B4-BE49-F238E27FC236}">
                  <a16:creationId xmlns:a16="http://schemas.microsoft.com/office/drawing/2014/main" id="{2A0F57CD-8F34-4F1D-BFF3-129352250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9" name="Freeform 26">
              <a:extLst>
                <a:ext uri="{FF2B5EF4-FFF2-40B4-BE49-F238E27FC236}">
                  <a16:creationId xmlns:a16="http://schemas.microsoft.com/office/drawing/2014/main" id="{DB0DDCCE-FA18-4790-8F10-67FC66172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0" name="Freeform 27">
              <a:extLst>
                <a:ext uri="{FF2B5EF4-FFF2-40B4-BE49-F238E27FC236}">
                  <a16:creationId xmlns:a16="http://schemas.microsoft.com/office/drawing/2014/main" id="{750A8178-D049-42D4-BA77-A262FE55F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1" name="Freeform 28">
              <a:extLst>
                <a:ext uri="{FF2B5EF4-FFF2-40B4-BE49-F238E27FC236}">
                  <a16:creationId xmlns:a16="http://schemas.microsoft.com/office/drawing/2014/main" id="{B33B9383-8846-404B-85BE-E43F0773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2" name="Freeform 29">
              <a:extLst>
                <a:ext uri="{FF2B5EF4-FFF2-40B4-BE49-F238E27FC236}">
                  <a16:creationId xmlns:a16="http://schemas.microsoft.com/office/drawing/2014/main" id="{79468103-A660-495B-BFDF-8E7D98A0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3" name="Freeform 30">
              <a:extLst>
                <a:ext uri="{FF2B5EF4-FFF2-40B4-BE49-F238E27FC236}">
                  <a16:creationId xmlns:a16="http://schemas.microsoft.com/office/drawing/2014/main" id="{06F4CC44-94E1-47AF-893C-19C4A4AB4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4" name="Freeform 31">
              <a:extLst>
                <a:ext uri="{FF2B5EF4-FFF2-40B4-BE49-F238E27FC236}">
                  <a16:creationId xmlns:a16="http://schemas.microsoft.com/office/drawing/2014/main" id="{E87F601E-2166-4FAE-AF96-2A1B17E46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5" name="Freeform 32">
              <a:extLst>
                <a:ext uri="{FF2B5EF4-FFF2-40B4-BE49-F238E27FC236}">
                  <a16:creationId xmlns:a16="http://schemas.microsoft.com/office/drawing/2014/main" id="{DCDE2745-7AA5-416B-AC78-93C6EAE5D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6" name="Rectangle 33">
              <a:extLst>
                <a:ext uri="{FF2B5EF4-FFF2-40B4-BE49-F238E27FC236}">
                  <a16:creationId xmlns:a16="http://schemas.microsoft.com/office/drawing/2014/main" id="{7D5F7E44-496F-4025-AFD8-7EEC67AC1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7" name="Freeform 34">
              <a:extLst>
                <a:ext uri="{FF2B5EF4-FFF2-40B4-BE49-F238E27FC236}">
                  <a16:creationId xmlns:a16="http://schemas.microsoft.com/office/drawing/2014/main" id="{FA8ED221-FD77-4CD0-A9B9-3F97E40DC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8" name="Freeform 35">
              <a:extLst>
                <a:ext uri="{FF2B5EF4-FFF2-40B4-BE49-F238E27FC236}">
                  <a16:creationId xmlns:a16="http://schemas.microsoft.com/office/drawing/2014/main" id="{94922F75-95BC-435D-B4BB-BCE65BAC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9" name="Freeform 36">
              <a:extLst>
                <a:ext uri="{FF2B5EF4-FFF2-40B4-BE49-F238E27FC236}">
                  <a16:creationId xmlns:a16="http://schemas.microsoft.com/office/drawing/2014/main" id="{CFB94884-EF28-419D-9147-20B2C9B1A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0" name="Freeform 37">
              <a:extLst>
                <a:ext uri="{FF2B5EF4-FFF2-40B4-BE49-F238E27FC236}">
                  <a16:creationId xmlns:a16="http://schemas.microsoft.com/office/drawing/2014/main" id="{94C72871-F5AC-46D1-97EF-94E4070A7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1" name="Freeform 38">
              <a:extLst>
                <a:ext uri="{FF2B5EF4-FFF2-40B4-BE49-F238E27FC236}">
                  <a16:creationId xmlns:a16="http://schemas.microsoft.com/office/drawing/2014/main" id="{03ED1B15-6247-43B3-BEAE-DB699DE29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2" name="Freeform 39">
              <a:extLst>
                <a:ext uri="{FF2B5EF4-FFF2-40B4-BE49-F238E27FC236}">
                  <a16:creationId xmlns:a16="http://schemas.microsoft.com/office/drawing/2014/main" id="{FA3EA466-B483-4B4A-9FCB-9FFA8E538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3" name="Freeform 40">
              <a:extLst>
                <a:ext uri="{FF2B5EF4-FFF2-40B4-BE49-F238E27FC236}">
                  <a16:creationId xmlns:a16="http://schemas.microsoft.com/office/drawing/2014/main" id="{CCE5E17C-696E-46EB-B70D-586274216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4" name="Freeform 41">
              <a:extLst>
                <a:ext uri="{FF2B5EF4-FFF2-40B4-BE49-F238E27FC236}">
                  <a16:creationId xmlns:a16="http://schemas.microsoft.com/office/drawing/2014/main" id="{AB6022EC-6D09-4098-9A97-5A911C08C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5" name="Freeform 42">
              <a:extLst>
                <a:ext uri="{FF2B5EF4-FFF2-40B4-BE49-F238E27FC236}">
                  <a16:creationId xmlns:a16="http://schemas.microsoft.com/office/drawing/2014/main" id="{7E18073E-1315-4400-ABD9-C34AEAFBF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6" name="Freeform 43">
              <a:extLst>
                <a:ext uri="{FF2B5EF4-FFF2-40B4-BE49-F238E27FC236}">
                  <a16:creationId xmlns:a16="http://schemas.microsoft.com/office/drawing/2014/main" id="{5510509E-411D-4F1B-BDC6-3E566689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7" name="Freeform 44">
              <a:extLst>
                <a:ext uri="{FF2B5EF4-FFF2-40B4-BE49-F238E27FC236}">
                  <a16:creationId xmlns:a16="http://schemas.microsoft.com/office/drawing/2014/main" id="{46F1A7E1-EC01-4288-87AE-C3B6434B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8" name="Rectangle 45">
              <a:extLst>
                <a:ext uri="{FF2B5EF4-FFF2-40B4-BE49-F238E27FC236}">
                  <a16:creationId xmlns:a16="http://schemas.microsoft.com/office/drawing/2014/main" id="{F7BBA432-5463-415B-BA54-3AA2B92D2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9" name="Freeform 46">
              <a:extLst>
                <a:ext uri="{FF2B5EF4-FFF2-40B4-BE49-F238E27FC236}">
                  <a16:creationId xmlns:a16="http://schemas.microsoft.com/office/drawing/2014/main" id="{66E19F01-137B-4A95-9313-CE6F7780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0" name="Freeform 47">
              <a:extLst>
                <a:ext uri="{FF2B5EF4-FFF2-40B4-BE49-F238E27FC236}">
                  <a16:creationId xmlns:a16="http://schemas.microsoft.com/office/drawing/2014/main" id="{38C0AACC-51F2-424F-9988-F3B621941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1" name="Freeform 48">
              <a:extLst>
                <a:ext uri="{FF2B5EF4-FFF2-40B4-BE49-F238E27FC236}">
                  <a16:creationId xmlns:a16="http://schemas.microsoft.com/office/drawing/2014/main" id="{7364A775-01A6-4012-88CF-58FDDBE4C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2" name="Freeform 49">
              <a:extLst>
                <a:ext uri="{FF2B5EF4-FFF2-40B4-BE49-F238E27FC236}">
                  <a16:creationId xmlns:a16="http://schemas.microsoft.com/office/drawing/2014/main" id="{C8C770C5-535A-4F1B-81CA-FD6F32C09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3" name="Freeform 50">
              <a:extLst>
                <a:ext uri="{FF2B5EF4-FFF2-40B4-BE49-F238E27FC236}">
                  <a16:creationId xmlns:a16="http://schemas.microsoft.com/office/drawing/2014/main" id="{55F9C3EF-BEB8-4836-8DE0-319E54496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4" name="Freeform 51">
              <a:extLst>
                <a:ext uri="{FF2B5EF4-FFF2-40B4-BE49-F238E27FC236}">
                  <a16:creationId xmlns:a16="http://schemas.microsoft.com/office/drawing/2014/main" id="{0976D9A1-85FC-406B-8AEA-AE3C056A4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5" name="Freeform 52">
              <a:extLst>
                <a:ext uri="{FF2B5EF4-FFF2-40B4-BE49-F238E27FC236}">
                  <a16:creationId xmlns:a16="http://schemas.microsoft.com/office/drawing/2014/main" id="{68BC6126-2A3A-4F1D-A565-BEF62066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6" name="Freeform 53">
              <a:extLst>
                <a:ext uri="{FF2B5EF4-FFF2-40B4-BE49-F238E27FC236}">
                  <a16:creationId xmlns:a16="http://schemas.microsoft.com/office/drawing/2014/main" id="{D8C7B98D-F83E-485D-B01D-270242E8F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7" name="Freeform 54">
              <a:extLst>
                <a:ext uri="{FF2B5EF4-FFF2-40B4-BE49-F238E27FC236}">
                  <a16:creationId xmlns:a16="http://schemas.microsoft.com/office/drawing/2014/main" id="{93D5E722-D236-478A-A13F-8FA4141D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8" name="Freeform 55">
              <a:extLst>
                <a:ext uri="{FF2B5EF4-FFF2-40B4-BE49-F238E27FC236}">
                  <a16:creationId xmlns:a16="http://schemas.microsoft.com/office/drawing/2014/main" id="{ABE1456F-F283-4BD5-A1B9-EF2423B68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9" name="Freeform 56">
              <a:extLst>
                <a:ext uri="{FF2B5EF4-FFF2-40B4-BE49-F238E27FC236}">
                  <a16:creationId xmlns:a16="http://schemas.microsoft.com/office/drawing/2014/main" id="{E4D1AC66-8164-4BBC-89D5-69FE7A4FC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0" name="Freeform 57">
              <a:extLst>
                <a:ext uri="{FF2B5EF4-FFF2-40B4-BE49-F238E27FC236}">
                  <a16:creationId xmlns:a16="http://schemas.microsoft.com/office/drawing/2014/main" id="{845A8868-488C-447D-979F-7E01B82AC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1" name="Freeform 58">
              <a:extLst>
                <a:ext uri="{FF2B5EF4-FFF2-40B4-BE49-F238E27FC236}">
                  <a16:creationId xmlns:a16="http://schemas.microsoft.com/office/drawing/2014/main" id="{948639B9-9B88-432B-914E-6B70BAEB1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2173" name="Group 2172">
            <a:extLst>
              <a:ext uri="{FF2B5EF4-FFF2-40B4-BE49-F238E27FC236}">
                <a16:creationId xmlns:a16="http://schemas.microsoft.com/office/drawing/2014/main" id="{77EB1C59-16D1-4C5E-9775-50CB40E02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174" name="Freeform 32">
              <a:extLst>
                <a:ext uri="{FF2B5EF4-FFF2-40B4-BE49-F238E27FC236}">
                  <a16:creationId xmlns:a16="http://schemas.microsoft.com/office/drawing/2014/main" id="{08680D14-7FE7-4522-B5EE-76447F833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5" name="Freeform 33">
              <a:extLst>
                <a:ext uri="{FF2B5EF4-FFF2-40B4-BE49-F238E27FC236}">
                  <a16:creationId xmlns:a16="http://schemas.microsoft.com/office/drawing/2014/main" id="{D82C01B5-EC9C-4883-B130-115321E8B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6" name="Freeform 34">
              <a:extLst>
                <a:ext uri="{FF2B5EF4-FFF2-40B4-BE49-F238E27FC236}">
                  <a16:creationId xmlns:a16="http://schemas.microsoft.com/office/drawing/2014/main" id="{DBBE5E83-362F-4EA7-A96D-0BC830A21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7" name="Freeform 35">
              <a:extLst>
                <a:ext uri="{FF2B5EF4-FFF2-40B4-BE49-F238E27FC236}">
                  <a16:creationId xmlns:a16="http://schemas.microsoft.com/office/drawing/2014/main" id="{3971FE03-8B37-43AF-8842-8D4411C3C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8" name="Freeform 36">
              <a:extLst>
                <a:ext uri="{FF2B5EF4-FFF2-40B4-BE49-F238E27FC236}">
                  <a16:creationId xmlns:a16="http://schemas.microsoft.com/office/drawing/2014/main" id="{8E4E3D41-4CF7-4D15-854A-C4330D390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9" name="Freeform 37">
              <a:extLst>
                <a:ext uri="{FF2B5EF4-FFF2-40B4-BE49-F238E27FC236}">
                  <a16:creationId xmlns:a16="http://schemas.microsoft.com/office/drawing/2014/main" id="{78B649D7-3C5D-462D-B06A-D065135FE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0" name="Freeform 38">
              <a:extLst>
                <a:ext uri="{FF2B5EF4-FFF2-40B4-BE49-F238E27FC236}">
                  <a16:creationId xmlns:a16="http://schemas.microsoft.com/office/drawing/2014/main" id="{7A3DDEF1-D28A-48D9-8E48-B2003DF2E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1" name="Freeform 39">
              <a:extLst>
                <a:ext uri="{FF2B5EF4-FFF2-40B4-BE49-F238E27FC236}">
                  <a16:creationId xmlns:a16="http://schemas.microsoft.com/office/drawing/2014/main" id="{4A56A02B-D000-45AB-B7DB-E47CA8E77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2" name="Freeform 40">
              <a:extLst>
                <a:ext uri="{FF2B5EF4-FFF2-40B4-BE49-F238E27FC236}">
                  <a16:creationId xmlns:a16="http://schemas.microsoft.com/office/drawing/2014/main" id="{343CE08B-7325-4244-99EA-5E58C982D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3" name="Rectangle 41">
              <a:extLst>
                <a:ext uri="{FF2B5EF4-FFF2-40B4-BE49-F238E27FC236}">
                  <a16:creationId xmlns:a16="http://schemas.microsoft.com/office/drawing/2014/main" id="{7F08E29E-A67F-410A-A810-7000201BF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24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1" name="Group 1272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7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1526" name="Group 1328">
            <a:extLst>
              <a:ext uri="{FF2B5EF4-FFF2-40B4-BE49-F238E27FC236}">
                <a16:creationId xmlns:a16="http://schemas.microsoft.com/office/drawing/2014/main" id="{096A8A5D-137F-4A8A-9811-F7A867F0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30" name="Rectangle 1329">
              <a:extLst>
                <a:ext uri="{FF2B5EF4-FFF2-40B4-BE49-F238E27FC236}">
                  <a16:creationId xmlns:a16="http://schemas.microsoft.com/office/drawing/2014/main" id="{6EA64E00-438F-4B4F-9366-7A7230A9A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1527" name="Picture 2">
              <a:extLst>
                <a:ext uri="{FF2B5EF4-FFF2-40B4-BE49-F238E27FC236}">
                  <a16:creationId xmlns:a16="http://schemas.microsoft.com/office/drawing/2014/main" id="{59E6386A-8042-4EC7-A981-EFAC2ACB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0CA29AF8-1944-5C88-C16C-4DC767F8C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894" y="1122363"/>
            <a:ext cx="3156229" cy="2387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s-CL" sz="4800" b="0" i="0" u="none" strike="noStrike" cap="all" normalizeH="0" noProof="0" dirty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PROYECTO PRIMARIO DE DIOS</a:t>
            </a:r>
          </a:p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s-CL" sz="4800" b="0" i="0" u="none" strike="noStrike" cap="all" normalizeH="0" noProof="0" dirty="0">
              <a:ln>
                <a:noFill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715A881-1458-E982-75AB-EE7F9F475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319" y="3602038"/>
            <a:ext cx="3789866" cy="213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CL" sz="2400" b="1" kern="1200" cap="all" noProof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CL" sz="2400" b="1" kern="1200" noProof="0" dirty="0">
                <a:solidFill>
                  <a:srgbClr val="0000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 ES EL HOMBRE PARA QUE TE PREOCUPES DEL ÉL? </a:t>
            </a:r>
            <a:endParaRPr lang="es-CL" sz="2400" kern="100" noProof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ctr" defTabSz="91440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Pct val="125000"/>
              <a:tabLst/>
            </a:pPr>
            <a:r>
              <a:rPr kumimoji="0" lang="es-CL" sz="2400" b="0" i="0" u="none" strike="noStrike" cap="all" normalizeH="0" noProof="0" dirty="0">
                <a:ln>
                  <a:noFill/>
                </a:ln>
                <a:solidFill>
                  <a:schemeClr val="tx2"/>
                </a:solidFill>
                <a:effectLst/>
              </a:rPr>
              <a:t>Salmo 8 y 144</a:t>
            </a:r>
          </a:p>
        </p:txBody>
      </p:sp>
      <p:pic>
        <p:nvPicPr>
          <p:cNvPr id="1025" name="Imagen 1" descr="Quantos países existem no mundo em 2023? - NSC Total">
            <a:extLst>
              <a:ext uri="{FF2B5EF4-FFF2-40B4-BE49-F238E27FC236}">
                <a16:creationId xmlns:a16="http://schemas.microsoft.com/office/drawing/2014/main" id="{12015DA0-2D99-309B-DF66-3148191E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r="17707"/>
          <a:stretch/>
        </p:blipFill>
        <p:spPr bwMode="auto">
          <a:xfrm>
            <a:off x="-5597" y="10"/>
            <a:ext cx="75585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8" name="Group 1332">
            <a:extLst>
              <a:ext uri="{FF2B5EF4-FFF2-40B4-BE49-F238E27FC236}">
                <a16:creationId xmlns:a16="http://schemas.microsoft.com/office/drawing/2014/main" id="{0FA686C7-6B08-416F-AEF3-C20407936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29" name="Rectangle 5">
              <a:extLst>
                <a:ext uri="{FF2B5EF4-FFF2-40B4-BE49-F238E27FC236}">
                  <a16:creationId xmlns:a16="http://schemas.microsoft.com/office/drawing/2014/main" id="{2BBDDDB2-3938-4066-91BA-4907AF88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0" name="Freeform 6">
              <a:extLst>
                <a:ext uri="{FF2B5EF4-FFF2-40B4-BE49-F238E27FC236}">
                  <a16:creationId xmlns:a16="http://schemas.microsoft.com/office/drawing/2014/main" id="{D2125FCC-F305-4C4C-9CB1-14B83ADD7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1" name="Freeform 7">
              <a:extLst>
                <a:ext uri="{FF2B5EF4-FFF2-40B4-BE49-F238E27FC236}">
                  <a16:creationId xmlns:a16="http://schemas.microsoft.com/office/drawing/2014/main" id="{96643530-0EE0-4AC8-8241-ED8E26ED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2" name="Rectangle 8">
              <a:extLst>
                <a:ext uri="{FF2B5EF4-FFF2-40B4-BE49-F238E27FC236}">
                  <a16:creationId xmlns:a16="http://schemas.microsoft.com/office/drawing/2014/main" id="{A784F0C8-95D3-4D7D-8FA9-326D3DEA2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3" name="Freeform 9">
              <a:extLst>
                <a:ext uri="{FF2B5EF4-FFF2-40B4-BE49-F238E27FC236}">
                  <a16:creationId xmlns:a16="http://schemas.microsoft.com/office/drawing/2014/main" id="{4D49008E-3A2F-4C2C-85EB-1D228F38E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4" name="Freeform 10">
              <a:extLst>
                <a:ext uri="{FF2B5EF4-FFF2-40B4-BE49-F238E27FC236}">
                  <a16:creationId xmlns:a16="http://schemas.microsoft.com/office/drawing/2014/main" id="{B09CB0F8-91EE-4A04-91CD-9B9D390ED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5" name="Freeform 11">
              <a:extLst>
                <a:ext uri="{FF2B5EF4-FFF2-40B4-BE49-F238E27FC236}">
                  <a16:creationId xmlns:a16="http://schemas.microsoft.com/office/drawing/2014/main" id="{954CB039-9A52-4C07-BDB1-747876D8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6" name="Freeform 12">
              <a:extLst>
                <a:ext uri="{FF2B5EF4-FFF2-40B4-BE49-F238E27FC236}">
                  <a16:creationId xmlns:a16="http://schemas.microsoft.com/office/drawing/2014/main" id="{AD9FE313-C425-42A8-92A9-82E74C409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7" name="Freeform 13">
              <a:extLst>
                <a:ext uri="{FF2B5EF4-FFF2-40B4-BE49-F238E27FC236}">
                  <a16:creationId xmlns:a16="http://schemas.microsoft.com/office/drawing/2014/main" id="{CD506FC5-3A23-48B7-9771-7B77E6DA0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8" name="Freeform 14">
              <a:extLst>
                <a:ext uri="{FF2B5EF4-FFF2-40B4-BE49-F238E27FC236}">
                  <a16:creationId xmlns:a16="http://schemas.microsoft.com/office/drawing/2014/main" id="{6FF54CDF-21B0-46AE-B402-234E62F9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9" name="Freeform 15">
              <a:extLst>
                <a:ext uri="{FF2B5EF4-FFF2-40B4-BE49-F238E27FC236}">
                  <a16:creationId xmlns:a16="http://schemas.microsoft.com/office/drawing/2014/main" id="{EE88784D-C24D-4FBD-AF34-85BA74966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0" name="Freeform 16">
              <a:extLst>
                <a:ext uri="{FF2B5EF4-FFF2-40B4-BE49-F238E27FC236}">
                  <a16:creationId xmlns:a16="http://schemas.microsoft.com/office/drawing/2014/main" id="{F524C128-9723-4A4D-BFB5-7EBD5B24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1" name="Freeform 17">
              <a:extLst>
                <a:ext uri="{FF2B5EF4-FFF2-40B4-BE49-F238E27FC236}">
                  <a16:creationId xmlns:a16="http://schemas.microsoft.com/office/drawing/2014/main" id="{9C742EF7-4F82-4B4A-9693-4F794B6A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2" name="Freeform 18">
              <a:extLst>
                <a:ext uri="{FF2B5EF4-FFF2-40B4-BE49-F238E27FC236}">
                  <a16:creationId xmlns:a16="http://schemas.microsoft.com/office/drawing/2014/main" id="{0265747A-2114-4F0F-81B6-618FD389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3" name="Freeform 19">
              <a:extLst>
                <a:ext uri="{FF2B5EF4-FFF2-40B4-BE49-F238E27FC236}">
                  <a16:creationId xmlns:a16="http://schemas.microsoft.com/office/drawing/2014/main" id="{99E488E3-470E-4FC6-A3B0-141DF162D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4" name="Freeform 20">
              <a:extLst>
                <a:ext uri="{FF2B5EF4-FFF2-40B4-BE49-F238E27FC236}">
                  <a16:creationId xmlns:a16="http://schemas.microsoft.com/office/drawing/2014/main" id="{612B7DC5-03F3-4B7B-9520-D66144F16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5" name="Freeform 21">
              <a:extLst>
                <a:ext uri="{FF2B5EF4-FFF2-40B4-BE49-F238E27FC236}">
                  <a16:creationId xmlns:a16="http://schemas.microsoft.com/office/drawing/2014/main" id="{B2355AA2-DB69-485A-B600-E3DF02F2D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6" name="Freeform 22">
              <a:extLst>
                <a:ext uri="{FF2B5EF4-FFF2-40B4-BE49-F238E27FC236}">
                  <a16:creationId xmlns:a16="http://schemas.microsoft.com/office/drawing/2014/main" id="{4DC3AC80-2B15-428E-8B1E-53312C666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7" name="Freeform 23">
              <a:extLst>
                <a:ext uri="{FF2B5EF4-FFF2-40B4-BE49-F238E27FC236}">
                  <a16:creationId xmlns:a16="http://schemas.microsoft.com/office/drawing/2014/main" id="{C48F81D6-640C-4483-9773-8C7BFF46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8" name="Freeform 24">
              <a:extLst>
                <a:ext uri="{FF2B5EF4-FFF2-40B4-BE49-F238E27FC236}">
                  <a16:creationId xmlns:a16="http://schemas.microsoft.com/office/drawing/2014/main" id="{C7AA2EE3-7411-4DCB-B79E-0C5C95D7C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9" name="Freeform 25">
              <a:extLst>
                <a:ext uri="{FF2B5EF4-FFF2-40B4-BE49-F238E27FC236}">
                  <a16:creationId xmlns:a16="http://schemas.microsoft.com/office/drawing/2014/main" id="{8B84BFA3-B122-4CA5-8C28-79134C975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50" name="Freeform 26">
              <a:extLst>
                <a:ext uri="{FF2B5EF4-FFF2-40B4-BE49-F238E27FC236}">
                  <a16:creationId xmlns:a16="http://schemas.microsoft.com/office/drawing/2014/main" id="{A7C22B06-B32B-46EB-9428-B7CA7DA1F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51" name="Freeform 27">
              <a:extLst>
                <a:ext uri="{FF2B5EF4-FFF2-40B4-BE49-F238E27FC236}">
                  <a16:creationId xmlns:a16="http://schemas.microsoft.com/office/drawing/2014/main" id="{1AE1D740-5AF4-4B8F-B533-C8CD4E56E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57" name="Freeform 28">
              <a:extLst>
                <a:ext uri="{FF2B5EF4-FFF2-40B4-BE49-F238E27FC236}">
                  <a16:creationId xmlns:a16="http://schemas.microsoft.com/office/drawing/2014/main" id="{555B0792-99B8-4014-AC84-7B39D2129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58" name="Freeform 29">
              <a:extLst>
                <a:ext uri="{FF2B5EF4-FFF2-40B4-BE49-F238E27FC236}">
                  <a16:creationId xmlns:a16="http://schemas.microsoft.com/office/drawing/2014/main" id="{395B90B6-A4DE-4EEF-B53E-395E8D4AF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59" name="Freeform 30">
              <a:extLst>
                <a:ext uri="{FF2B5EF4-FFF2-40B4-BE49-F238E27FC236}">
                  <a16:creationId xmlns:a16="http://schemas.microsoft.com/office/drawing/2014/main" id="{A0117576-A27F-4175-BD9D-EE15C96D9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0" name="Freeform 31">
              <a:extLst>
                <a:ext uri="{FF2B5EF4-FFF2-40B4-BE49-F238E27FC236}">
                  <a16:creationId xmlns:a16="http://schemas.microsoft.com/office/drawing/2014/main" id="{93C8332E-93D3-4919-A977-06EC76556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1" name="Freeform 32">
              <a:extLst>
                <a:ext uri="{FF2B5EF4-FFF2-40B4-BE49-F238E27FC236}">
                  <a16:creationId xmlns:a16="http://schemas.microsoft.com/office/drawing/2014/main" id="{B086AC0E-8130-47AC-A510-5285FAE65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2" name="Rectangle 33">
              <a:extLst>
                <a:ext uri="{FF2B5EF4-FFF2-40B4-BE49-F238E27FC236}">
                  <a16:creationId xmlns:a16="http://schemas.microsoft.com/office/drawing/2014/main" id="{DF1BC1DF-8089-49D8-9535-EAB0D7C9A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3" name="Freeform 34">
              <a:extLst>
                <a:ext uri="{FF2B5EF4-FFF2-40B4-BE49-F238E27FC236}">
                  <a16:creationId xmlns:a16="http://schemas.microsoft.com/office/drawing/2014/main" id="{97388BAE-DCB9-4B88-9CDE-6FA3304D3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4" name="Freeform 35">
              <a:extLst>
                <a:ext uri="{FF2B5EF4-FFF2-40B4-BE49-F238E27FC236}">
                  <a16:creationId xmlns:a16="http://schemas.microsoft.com/office/drawing/2014/main" id="{7E059A96-E5FE-4EE1-9C6D-3AB208BF6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5" name="Freeform 36">
              <a:extLst>
                <a:ext uri="{FF2B5EF4-FFF2-40B4-BE49-F238E27FC236}">
                  <a16:creationId xmlns:a16="http://schemas.microsoft.com/office/drawing/2014/main" id="{CD6A3DCE-FBEE-41E7-A0EC-CA23A1DF3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6" name="Freeform 37">
              <a:extLst>
                <a:ext uri="{FF2B5EF4-FFF2-40B4-BE49-F238E27FC236}">
                  <a16:creationId xmlns:a16="http://schemas.microsoft.com/office/drawing/2014/main" id="{52966C83-B07E-463F-B982-F3E074D9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7" name="Freeform 38">
              <a:extLst>
                <a:ext uri="{FF2B5EF4-FFF2-40B4-BE49-F238E27FC236}">
                  <a16:creationId xmlns:a16="http://schemas.microsoft.com/office/drawing/2014/main" id="{0F475B53-6578-4C68-AC7C-3BE28EA6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8" name="Freeform 39">
              <a:extLst>
                <a:ext uri="{FF2B5EF4-FFF2-40B4-BE49-F238E27FC236}">
                  <a16:creationId xmlns:a16="http://schemas.microsoft.com/office/drawing/2014/main" id="{8475C02B-D024-4E20-9EF3-2A7E96740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9" name="Freeform 40">
              <a:extLst>
                <a:ext uri="{FF2B5EF4-FFF2-40B4-BE49-F238E27FC236}">
                  <a16:creationId xmlns:a16="http://schemas.microsoft.com/office/drawing/2014/main" id="{1F5EF5DC-7372-4549-B0A6-800F19406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0" name="Freeform 41">
              <a:extLst>
                <a:ext uri="{FF2B5EF4-FFF2-40B4-BE49-F238E27FC236}">
                  <a16:creationId xmlns:a16="http://schemas.microsoft.com/office/drawing/2014/main" id="{8B908D96-CCB2-426B-862C-2BDB2AF71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1" name="Freeform 42">
              <a:extLst>
                <a:ext uri="{FF2B5EF4-FFF2-40B4-BE49-F238E27FC236}">
                  <a16:creationId xmlns:a16="http://schemas.microsoft.com/office/drawing/2014/main" id="{26752E6D-E46B-4DA2-B280-5C696EF4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2" name="Freeform 43">
              <a:extLst>
                <a:ext uri="{FF2B5EF4-FFF2-40B4-BE49-F238E27FC236}">
                  <a16:creationId xmlns:a16="http://schemas.microsoft.com/office/drawing/2014/main" id="{011E7A27-73CF-4E1E-8AE2-B88B96F3B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3" name="Freeform 44">
              <a:extLst>
                <a:ext uri="{FF2B5EF4-FFF2-40B4-BE49-F238E27FC236}">
                  <a16:creationId xmlns:a16="http://schemas.microsoft.com/office/drawing/2014/main" id="{1DBE1EE2-4667-4A45-80F7-217D3B6F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4" name="Rectangle 45">
              <a:extLst>
                <a:ext uri="{FF2B5EF4-FFF2-40B4-BE49-F238E27FC236}">
                  <a16:creationId xmlns:a16="http://schemas.microsoft.com/office/drawing/2014/main" id="{A48239BC-3712-4110-AE92-4AC892603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5" name="Freeform 46">
              <a:extLst>
                <a:ext uri="{FF2B5EF4-FFF2-40B4-BE49-F238E27FC236}">
                  <a16:creationId xmlns:a16="http://schemas.microsoft.com/office/drawing/2014/main" id="{14B6D739-1C93-4350-BC14-ED88C6341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6" name="Freeform 47">
              <a:extLst>
                <a:ext uri="{FF2B5EF4-FFF2-40B4-BE49-F238E27FC236}">
                  <a16:creationId xmlns:a16="http://schemas.microsoft.com/office/drawing/2014/main" id="{2F73DF89-CB95-4798-90CA-B7A1DF2D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7" name="Freeform 48">
              <a:extLst>
                <a:ext uri="{FF2B5EF4-FFF2-40B4-BE49-F238E27FC236}">
                  <a16:creationId xmlns:a16="http://schemas.microsoft.com/office/drawing/2014/main" id="{1DA7D977-8D60-47B5-8071-30A6FA0C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8" name="Freeform 49">
              <a:extLst>
                <a:ext uri="{FF2B5EF4-FFF2-40B4-BE49-F238E27FC236}">
                  <a16:creationId xmlns:a16="http://schemas.microsoft.com/office/drawing/2014/main" id="{4A241594-4FC5-4570-94B2-724F248A6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79" name="Freeform 50">
              <a:extLst>
                <a:ext uri="{FF2B5EF4-FFF2-40B4-BE49-F238E27FC236}">
                  <a16:creationId xmlns:a16="http://schemas.microsoft.com/office/drawing/2014/main" id="{9D31F634-1A34-473E-A0FA-D06EB57D9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0" name="Freeform 51">
              <a:extLst>
                <a:ext uri="{FF2B5EF4-FFF2-40B4-BE49-F238E27FC236}">
                  <a16:creationId xmlns:a16="http://schemas.microsoft.com/office/drawing/2014/main" id="{CE20C679-7385-48FF-BBE5-5BA7C0E70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1" name="Freeform 52">
              <a:extLst>
                <a:ext uri="{FF2B5EF4-FFF2-40B4-BE49-F238E27FC236}">
                  <a16:creationId xmlns:a16="http://schemas.microsoft.com/office/drawing/2014/main" id="{ADF9CA3B-265F-4927-BA79-0A676AF3F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2" name="Freeform 53">
              <a:extLst>
                <a:ext uri="{FF2B5EF4-FFF2-40B4-BE49-F238E27FC236}">
                  <a16:creationId xmlns:a16="http://schemas.microsoft.com/office/drawing/2014/main" id="{B138D01D-340C-4DB0-A0E1-D54B9319D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3" name="Freeform 54">
              <a:extLst>
                <a:ext uri="{FF2B5EF4-FFF2-40B4-BE49-F238E27FC236}">
                  <a16:creationId xmlns:a16="http://schemas.microsoft.com/office/drawing/2014/main" id="{B56918B0-069B-4C98-995E-4D6B0B176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4" name="Freeform 55">
              <a:extLst>
                <a:ext uri="{FF2B5EF4-FFF2-40B4-BE49-F238E27FC236}">
                  <a16:creationId xmlns:a16="http://schemas.microsoft.com/office/drawing/2014/main" id="{2BD45940-09B7-4CD3-90E7-0EA2CF6A0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5" name="Freeform 56">
              <a:extLst>
                <a:ext uri="{FF2B5EF4-FFF2-40B4-BE49-F238E27FC236}">
                  <a16:creationId xmlns:a16="http://schemas.microsoft.com/office/drawing/2014/main" id="{347A8664-7179-419E-A26E-825076291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6" name="Freeform 57">
              <a:extLst>
                <a:ext uri="{FF2B5EF4-FFF2-40B4-BE49-F238E27FC236}">
                  <a16:creationId xmlns:a16="http://schemas.microsoft.com/office/drawing/2014/main" id="{B7350394-4D50-4E2E-8AF2-F4A52E734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87" name="Freeform 58">
              <a:extLst>
                <a:ext uri="{FF2B5EF4-FFF2-40B4-BE49-F238E27FC236}">
                  <a16:creationId xmlns:a16="http://schemas.microsoft.com/office/drawing/2014/main" id="{6B464294-4049-4542-A83E-22B8CC633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1389" name="Group 1388">
            <a:extLst>
              <a:ext uri="{FF2B5EF4-FFF2-40B4-BE49-F238E27FC236}">
                <a16:creationId xmlns:a16="http://schemas.microsoft.com/office/drawing/2014/main" id="{4C78E281-F596-4ECB-979A-89D89452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390" name="Freeform 32">
              <a:extLst>
                <a:ext uri="{FF2B5EF4-FFF2-40B4-BE49-F238E27FC236}">
                  <a16:creationId xmlns:a16="http://schemas.microsoft.com/office/drawing/2014/main" id="{C20E68C0-5C9E-4DA6-83AD-0EC3179BB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1" name="Freeform 33">
              <a:extLst>
                <a:ext uri="{FF2B5EF4-FFF2-40B4-BE49-F238E27FC236}">
                  <a16:creationId xmlns:a16="http://schemas.microsoft.com/office/drawing/2014/main" id="{80C08ED9-C9F6-4168-816A-F5C5F3AF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2" name="Freeform 34">
              <a:extLst>
                <a:ext uri="{FF2B5EF4-FFF2-40B4-BE49-F238E27FC236}">
                  <a16:creationId xmlns:a16="http://schemas.microsoft.com/office/drawing/2014/main" id="{0A83E4BF-890D-4E0A-A720-48088D422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3" name="Freeform 35">
              <a:extLst>
                <a:ext uri="{FF2B5EF4-FFF2-40B4-BE49-F238E27FC236}">
                  <a16:creationId xmlns:a16="http://schemas.microsoft.com/office/drawing/2014/main" id="{996F9B33-C769-451E-9044-EA85C625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4" name="Freeform 36">
              <a:extLst>
                <a:ext uri="{FF2B5EF4-FFF2-40B4-BE49-F238E27FC236}">
                  <a16:creationId xmlns:a16="http://schemas.microsoft.com/office/drawing/2014/main" id="{F91D6EA2-C024-4E53-A81E-A50907517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5" name="Freeform 37">
              <a:extLst>
                <a:ext uri="{FF2B5EF4-FFF2-40B4-BE49-F238E27FC236}">
                  <a16:creationId xmlns:a16="http://schemas.microsoft.com/office/drawing/2014/main" id="{233F8C4E-A946-462B-9703-971ABD45D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6" name="Freeform 38">
              <a:extLst>
                <a:ext uri="{FF2B5EF4-FFF2-40B4-BE49-F238E27FC236}">
                  <a16:creationId xmlns:a16="http://schemas.microsoft.com/office/drawing/2014/main" id="{06059614-A557-45C6-B625-488D41C39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7" name="Freeform 39">
              <a:extLst>
                <a:ext uri="{FF2B5EF4-FFF2-40B4-BE49-F238E27FC236}">
                  <a16:creationId xmlns:a16="http://schemas.microsoft.com/office/drawing/2014/main" id="{26BCD22B-880F-40F8-88AC-CD9285348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8" name="Freeform 40">
              <a:extLst>
                <a:ext uri="{FF2B5EF4-FFF2-40B4-BE49-F238E27FC236}">
                  <a16:creationId xmlns:a16="http://schemas.microsoft.com/office/drawing/2014/main" id="{52324B00-0190-4453-9F81-F0E913800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9" name="Rectangle 41">
              <a:extLst>
                <a:ext uri="{FF2B5EF4-FFF2-40B4-BE49-F238E27FC236}">
                  <a16:creationId xmlns:a16="http://schemas.microsoft.com/office/drawing/2014/main" id="{33BE57C0-F93F-4C88-B489-0BFA90D01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7985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3B46D5-42D5-4194-B895-B45DCFF22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896DCC-8879-4CF3-BB2D-0C535C805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281238" cy="5289551"/>
            <a:chOff x="0" y="-1"/>
            <a:chExt cx="2281238" cy="52895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4630B0-6EE6-4DFE-9FC5-0988FED6C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2"/>
              <a:ext cx="23813" cy="2181225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05C0C27-BDE8-4899-B838-C0DC2EAB8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DC3E8DB-0AA9-4C49-A986-24A6D44A5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7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4CA156-4C5B-4EAD-99BC-E2C734D5A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4"/>
              <a:ext cx="28575" cy="4481513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E568387-0266-4411-9330-8E9CD9B82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84DAA3E-ACD2-4620-8906-7C7280CEB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4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D86F227-CF83-476B-B657-D6B0C53B3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7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4934B78-B04C-4CFA-A64D-EFA402E14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2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0B3248E-2504-49B9-879B-D0158482C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4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A4F4223-FB0B-4CA0-8913-341EDCD78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-1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2327D55-3076-45A9-8C23-54CC450F3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0BA2659-760C-445C-96A9-155F0BF0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EF5E6EC-49CF-43A0-8ED2-136FCDCAD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2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F4A1A617-AE8C-49B0-9B78-F0E2BFB2B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49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B1C21A9-2A27-4BA8-AB2C-E2F23D93F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2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3E4DF0-86BE-4F7B-99D9-A4DAF790A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324C4266-1501-454D-A3A2-C60585E37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2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335F4B74-90BA-4372-9744-660DE1DAE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676BC228-1D88-4E9F-A39C-485245F38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82C283AD-515F-427B-A581-F1EC42B2F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4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A211013C-44EA-4C7F-867A-70F84606A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49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5A091894-50E1-4B1B-94B2-693B5DC5A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33665320-A7B0-4BE7-B587-654A5E130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2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5E731000-CA59-41D5-BBAF-4CF0C93CC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2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3ADE52FC-89F2-4DE3-90F2-23F8A19B5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7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C598494B-717D-4E29-9D55-F0FEF36C0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2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4E748B28-C809-4A72-BA26-B42706005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2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1B55B6D8-6E87-41B4-8C20-4C59AB35B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7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8AF0CB98-D797-4C0F-B534-B53FFEC58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7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8161F426-0884-4746-ADFB-ED2E8ED5E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9FB6AEF0-B7A7-4C34-8BCA-D1939E5C0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7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C4221C70-D5F8-42A7-B0AF-B63791EFA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4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Freeform 57">
              <a:extLst>
                <a:ext uri="{FF2B5EF4-FFF2-40B4-BE49-F238E27FC236}">
                  <a16:creationId xmlns:a16="http://schemas.microsoft.com/office/drawing/2014/main" id="{4C075733-AA99-4CB2-934E-9F42E6FC1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4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4" name="Freeform 58">
              <a:extLst>
                <a:ext uri="{FF2B5EF4-FFF2-40B4-BE49-F238E27FC236}">
                  <a16:creationId xmlns:a16="http://schemas.microsoft.com/office/drawing/2014/main" id="{266B426D-F5FB-456F-84B5-2DACFEA7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2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46" name="Round Diagonal Corner Rectangle 6">
            <a:extLst>
              <a:ext uri="{FF2B5EF4-FFF2-40B4-BE49-F238E27FC236}">
                <a16:creationId xmlns:a16="http://schemas.microsoft.com/office/drawing/2014/main" id="{083A6575-45DF-4CD7-8E7D-50E51B82D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1680" y="808057"/>
            <a:ext cx="9370695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5EEBB3-FFB6-D8DC-39CA-257E6D03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8" y="636587"/>
            <a:ext cx="9620249" cy="59962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8FBF3CE-E085-2664-AD71-3782895AA32E}"/>
              </a:ext>
            </a:extLst>
          </p:cNvPr>
          <p:cNvSpPr txBox="1"/>
          <p:nvPr/>
        </p:nvSpPr>
        <p:spPr>
          <a:xfrm>
            <a:off x="107157" y="18207"/>
            <a:ext cx="513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EL PADRE NUESTRO</a:t>
            </a:r>
          </a:p>
        </p:txBody>
      </p:sp>
    </p:spTree>
    <p:extLst>
      <p:ext uri="{BB962C8B-B14F-4D97-AF65-F5344CB8AC3E}">
        <p14:creationId xmlns:p14="http://schemas.microsoft.com/office/powerpoint/2010/main" val="3720682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DCE00E-5D03-ED0F-1ED1-21642D510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04" y="108828"/>
            <a:ext cx="8979108" cy="63302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E3686C-6571-AF58-4552-E68926652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403" y="4836281"/>
            <a:ext cx="3028013" cy="19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98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EE353-D806-44F4-3CCC-CA105B4B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19" y="703383"/>
            <a:ext cx="9905998" cy="2455451"/>
          </a:xfrm>
        </p:spPr>
        <p:txBody>
          <a:bodyPr>
            <a:normAutofit fontScale="90000"/>
          </a:bodyPr>
          <a:lstStyle/>
          <a:p>
            <a:br>
              <a:rPr lang="es-CL" noProof="0" dirty="0">
                <a:latin typeface="Algerian" panose="04020705040A02060702" pitchFamily="82" charset="0"/>
              </a:rPr>
            </a:br>
            <a:r>
              <a:rPr lang="es-CL" sz="4400" b="1" noProof="0" dirty="0">
                <a:latin typeface="Algerian" panose="04020705040A02060702" pitchFamily="82" charset="0"/>
              </a:rPr>
              <a:t>PLANIFICAR</a:t>
            </a:r>
            <a:br>
              <a:rPr lang="es-CL" sz="3100" noProof="0" dirty="0"/>
            </a:br>
            <a:r>
              <a:rPr lang="es-CL" sz="3100" noProof="0" dirty="0"/>
              <a:t>AMPLIAR EL EQUIPO CON REPRESENTANTES DE CADA COMUNIDAD</a:t>
            </a:r>
            <a:br>
              <a:rPr lang="es-CL" sz="3100" noProof="0" dirty="0"/>
            </a:br>
            <a:r>
              <a:rPr lang="es-CL" sz="3100" noProof="0" dirty="0"/>
              <a:t>FORMACION PERMANENTE.</a:t>
            </a:r>
            <a:br>
              <a:rPr lang="es-CL" sz="3100" noProof="0" dirty="0"/>
            </a:br>
            <a:r>
              <a:rPr lang="es-CL" sz="3100" noProof="0" dirty="0"/>
              <a:t>libro: orientaciones para la  catequesis inclusiva</a:t>
            </a:r>
            <a:br>
              <a:rPr lang="es-CL" noProof="0" dirty="0"/>
            </a:br>
            <a:br>
              <a:rPr lang="es-CL" noProof="0" dirty="0"/>
            </a:br>
            <a:endParaRPr lang="es-CL" noProof="0" dirty="0"/>
          </a:p>
        </p:txBody>
      </p:sp>
      <p:pic>
        <p:nvPicPr>
          <p:cNvPr id="3" name="Imagen 2" descr="Un grupo de folletos sobre una superficie&#10;&#10;Descripción generada automáticamente con confianza baja">
            <a:extLst>
              <a:ext uri="{FF2B5EF4-FFF2-40B4-BE49-F238E27FC236}">
                <a16:creationId xmlns:a16="http://schemas.microsoft.com/office/drawing/2014/main" id="{12E8C8A6-3FE9-9A84-5E0B-C3E779C6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82" b="28430"/>
          <a:stretch/>
        </p:blipFill>
        <p:spPr>
          <a:xfrm>
            <a:off x="3526209" y="3699166"/>
            <a:ext cx="4779818" cy="27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6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070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1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2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3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4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5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6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7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8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79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0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1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2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3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4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5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6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7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8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89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0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1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2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3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4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5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96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060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1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2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3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4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5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6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7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8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069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 useBgFill="1">
        <p:nvSpPr>
          <p:cNvPr id="2098" name="Rectangle 2097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2100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8799A6-261C-392E-9932-690B18F7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5750"/>
            <a:ext cx="4459286" cy="14446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Aft>
                <a:spcPts val="800"/>
              </a:spcAft>
            </a:pPr>
            <a:r>
              <a:rPr lang="es-CL" sz="4000" noProof="0" dirty="0">
                <a:effectLst/>
                <a:latin typeface="Algerian" panose="04020705040A02060702" pitchFamily="82" charset="0"/>
              </a:rPr>
              <a:t>COMO PLANIFICAR </a:t>
            </a:r>
            <a:br>
              <a:rPr lang="es-CL" sz="3200" noProof="0" dirty="0">
                <a:effectLst/>
              </a:rPr>
            </a:br>
            <a:endParaRPr lang="es-CL" sz="3200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832670-F257-E241-8CA2-03208FFC1EC8}"/>
              </a:ext>
            </a:extLst>
          </p:cNvPr>
          <p:cNvSpPr txBox="1"/>
          <p:nvPr/>
        </p:nvSpPr>
        <p:spPr>
          <a:xfrm>
            <a:off x="541335" y="1730375"/>
            <a:ext cx="5997578" cy="4631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b="1" noProof="0" dirty="0">
                <a:effectLst/>
              </a:rPr>
              <a:t>¿QUE HAREMO?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</a:rPr>
              <a:t> Planificación del tema la convivencia </a:t>
            </a:r>
            <a:r>
              <a:rPr lang="es-CL" sz="2400" noProof="0" dirty="0"/>
              <a:t> ETC</a:t>
            </a:r>
            <a:endParaRPr lang="es-CL" sz="2400" noProof="0" dirty="0">
              <a:effectLst/>
            </a:endParaRP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b="1" noProof="0" dirty="0">
                <a:effectLst/>
              </a:rPr>
              <a:t>¿PARA QUE?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</a:rPr>
              <a:t> Se refiere al objetivo 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b="1" noProof="0" dirty="0">
                <a:effectLst/>
              </a:rPr>
              <a:t>¿COMO LO HAREMOS?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</a:rPr>
              <a:t>Se refiere a la metodología y didáctica  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b="1" noProof="0" dirty="0">
                <a:effectLst/>
              </a:rPr>
              <a:t>¿CON QUE?</a:t>
            </a:r>
          </a:p>
          <a:p>
            <a:pPr indent="-228600" defTabSz="914400">
              <a:lnSpc>
                <a:spcPct val="110000"/>
              </a:lnSpc>
              <a:spcAft>
                <a:spcPts val="800"/>
              </a:spcAft>
              <a:buSzPct val="125000"/>
              <a:buFont typeface="Arial" panose="020B0604020202020204" pitchFamily="34" charset="0"/>
              <a:buChar char="•"/>
            </a:pPr>
            <a:r>
              <a:rPr lang="es-CL" sz="2400" noProof="0" dirty="0">
                <a:effectLst/>
              </a:rPr>
              <a:t>Se refiere a los materiales y recursos  </a:t>
            </a:r>
          </a:p>
        </p:txBody>
      </p:sp>
      <p:pic>
        <p:nvPicPr>
          <p:cNvPr id="2050" name="Picture 2" descr="lista de planes en estilo de dibujos animados. el concepto de planificación  y ejecución exitosa de asuntos 4303636 Vector en Vecteezy">
            <a:extLst>
              <a:ext uri="{FF2B5EF4-FFF2-40B4-BE49-F238E27FC236}">
                <a16:creationId xmlns:a16="http://schemas.microsoft.com/office/drawing/2014/main" id="{7E50A42D-E00D-7015-327C-C712F062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5014" y="688386"/>
            <a:ext cx="4467265" cy="545627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02" name="Group 2101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03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4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5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6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7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8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9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0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1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2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3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4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5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6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7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8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9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0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1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2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3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4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5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6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7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8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9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4789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8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1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9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0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1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2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3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4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5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6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7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8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9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0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1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2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3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4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5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6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7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8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9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0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1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2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3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4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5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6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8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9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0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1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grpSp>
        <p:nvGrpSpPr>
          <p:cNvPr id="192" name="Group 66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68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4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9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1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3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4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5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6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7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8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9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0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1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2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3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4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 useBgFill="1">
        <p:nvSpPr>
          <p:cNvPr id="245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C1451E-228A-B90A-BEFC-E2EA5D71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63613"/>
            <a:ext cx="6013703" cy="4149724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s-CL" sz="6000" noProof="0" dirty="0"/>
            </a:br>
            <a:endParaRPr lang="es-CL" sz="6000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F272D0-EBC0-9862-FBF7-155143B5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7" y="527049"/>
            <a:ext cx="4371901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16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 SOY IGUAL A TI">
            <a:hlinkClick r:id="" action="ppaction://media"/>
            <a:extLst>
              <a:ext uri="{FF2B5EF4-FFF2-40B4-BE49-F238E27FC236}">
                <a16:creationId xmlns:a16="http://schemas.microsoft.com/office/drawing/2014/main" id="{285DFB2D-2382-3B72-F108-C41DD5C1C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4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BCE35-D541-AFEE-6FC8-D27AE065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sz="4000" b="1" i="1" noProof="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¡¡¡Ánimo, contamos con tu participación para formar este equipo!!!</a:t>
            </a:r>
          </a:p>
        </p:txBody>
      </p:sp>
      <p:pic>
        <p:nvPicPr>
          <p:cNvPr id="6146" name="Picture 2" descr="Lenguaje de señas - Iconos gratis de gestos">
            <a:extLst>
              <a:ext uri="{FF2B5EF4-FFF2-40B4-BE49-F238E27FC236}">
                <a16:creationId xmlns:a16="http://schemas.microsoft.com/office/drawing/2014/main" id="{88A716B2-E098-70BF-9D42-BE3EE3AC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36" y="2216123"/>
            <a:ext cx="4023359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29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A9D77-3339-AAE2-D257-15A86970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64805"/>
          </a:xfrm>
        </p:spPr>
        <p:txBody>
          <a:bodyPr>
            <a:normAutofit/>
          </a:bodyPr>
          <a:lstStyle/>
          <a:p>
            <a:pPr algn="ctr"/>
            <a:r>
              <a:rPr lang="es-CL" sz="4000" noProof="0" dirty="0"/>
              <a:t>  </a:t>
            </a:r>
            <a:r>
              <a:rPr lang="es-CL" sz="4000" b="1" noProof="0" dirty="0">
                <a:latin typeface="Algerian" panose="04020705040A02060702" pitchFamily="82" charset="0"/>
              </a:rPr>
              <a:t>DIMENCION HUMANA DE PERSONA </a:t>
            </a:r>
          </a:p>
        </p:txBody>
      </p:sp>
      <p:graphicFrame>
        <p:nvGraphicFramePr>
          <p:cNvPr id="1028" name="Marcador de contenido 2">
            <a:extLst>
              <a:ext uri="{FF2B5EF4-FFF2-40B4-BE49-F238E27FC236}">
                <a16:creationId xmlns:a16="http://schemas.microsoft.com/office/drawing/2014/main" id="{7ACC8DAF-8040-F838-5C8C-C4AA5537CD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170639"/>
              </p:ext>
            </p:extLst>
          </p:nvPr>
        </p:nvGraphicFramePr>
        <p:xfrm>
          <a:off x="1141413" y="1383323"/>
          <a:ext cx="9905998" cy="485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nimal de color café&#10;&#10;El contenido generado por IA puede ser incorrecto.">
            <a:extLst>
              <a:ext uri="{FF2B5EF4-FFF2-40B4-BE49-F238E27FC236}">
                <a16:creationId xmlns:a16="http://schemas.microsoft.com/office/drawing/2014/main" id="{E531E1F2-C57E-D4F4-40E9-B60D8126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84" y="2715487"/>
            <a:ext cx="3470031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4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43BCD4D4-0FCB-418E-9D58-033B2DB41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BC3E363D-4793-4E9B-88F5-58007346C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noProof="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A3F2319-3466-4D84-ABE4-77BC773F3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BD67306-C56F-3D34-0694-81BF60542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24736"/>
              </p:ext>
            </p:extLst>
          </p:nvPr>
        </p:nvGraphicFramePr>
        <p:xfrm>
          <a:off x="4445642" y="-3071"/>
          <a:ext cx="7746357" cy="6858000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30196"/>
                  </a:srgbClr>
                </a:solidFill>
              </a:tblPr>
              <a:tblGrid>
                <a:gridCol w="906011">
                  <a:extLst>
                    <a:ext uri="{9D8B030D-6E8A-4147-A177-3AD203B41FA5}">
                      <a16:colId xmlns:a16="http://schemas.microsoft.com/office/drawing/2014/main" val="1509615434"/>
                    </a:ext>
                  </a:extLst>
                </a:gridCol>
                <a:gridCol w="5984923">
                  <a:extLst>
                    <a:ext uri="{9D8B030D-6E8A-4147-A177-3AD203B41FA5}">
                      <a16:colId xmlns:a16="http://schemas.microsoft.com/office/drawing/2014/main" val="1200199430"/>
                    </a:ext>
                  </a:extLst>
                </a:gridCol>
                <a:gridCol w="855423">
                  <a:extLst>
                    <a:ext uri="{9D8B030D-6E8A-4147-A177-3AD203B41FA5}">
                      <a16:colId xmlns:a16="http://schemas.microsoft.com/office/drawing/2014/main" val="1905106416"/>
                    </a:ext>
                  </a:extLst>
                </a:gridCol>
              </a:tblGrid>
              <a:tr h="1474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b="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CL" sz="2000" b="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353" marR="20618" marT="53349" marB="53349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800" b="1" cap="none" spc="0" noProof="0" dirty="0">
                          <a:solidFill>
                            <a:schemeClr val="bg1"/>
                          </a:solidFill>
                        </a:rPr>
                        <a:t>COMO ESTABAN DIVIDIDAS LAS CLASES SOCIALES EN EL ANTIGUO TESTAMENTO </a:t>
                      </a:r>
                    </a:p>
                  </a:txBody>
                  <a:tcPr marL="69353" marR="27490" marT="53349" marB="5334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800" b="0" cap="none" spc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9353" marR="27490" marT="53349" marB="5334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10077"/>
                  </a:ext>
                </a:extLst>
              </a:tr>
              <a:tr h="5383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s-CL" sz="2000" kern="100" cap="none" spc="0" noProof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0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9353" marR="20618" marT="53349" marB="53349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1- Sanedrín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2-Romanos 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3-Sacerdotes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4-Ricos comerciante dueños de tierras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5-Varones campesinos pastores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6-Mujeres y niños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7-Esclavos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s-CL" sz="2400" kern="100" cap="none" spc="0" noProof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53" marR="20618" marT="53349" marB="53349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2400" kern="100" cap="none" spc="0" noProof="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cap="none" spc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9353" marR="20618" marT="53349" marB="53349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7900"/>
                  </a:ext>
                </a:extLst>
              </a:tr>
            </a:tbl>
          </a:graphicData>
        </a:graphic>
      </p:graphicFrame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id="{A02E61CE-561C-DA70-61CB-2DFC3B304DBA}"/>
              </a:ext>
            </a:extLst>
          </p:cNvPr>
          <p:cNvSpPr/>
          <p:nvPr/>
        </p:nvSpPr>
        <p:spPr>
          <a:xfrm>
            <a:off x="718757" y="1115931"/>
            <a:ext cx="2639040" cy="36209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1AC658C-9886-8792-C8F5-921874DE0776}"/>
              </a:ext>
            </a:extLst>
          </p:cNvPr>
          <p:cNvSpPr/>
          <p:nvPr/>
        </p:nvSpPr>
        <p:spPr>
          <a:xfrm>
            <a:off x="134911" y="1115930"/>
            <a:ext cx="269820" cy="458033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EXTRANJEROS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6AD75AA-B8C8-F27E-F9B8-2F31A6338E63}"/>
              </a:ext>
            </a:extLst>
          </p:cNvPr>
          <p:cNvSpPr/>
          <p:nvPr/>
        </p:nvSpPr>
        <p:spPr>
          <a:xfrm>
            <a:off x="3827489" y="1115930"/>
            <a:ext cx="269820" cy="45803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ENFERMOS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EC9F7F0-09D9-F9EF-BB79-03C4A94BA56E}"/>
              </a:ext>
            </a:extLst>
          </p:cNvPr>
          <p:cNvSpPr/>
          <p:nvPr/>
        </p:nvSpPr>
        <p:spPr>
          <a:xfrm>
            <a:off x="959370" y="1299978"/>
            <a:ext cx="1049312" cy="3680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865E045-5B43-A2CC-8602-5004DCF124D1}"/>
              </a:ext>
            </a:extLst>
          </p:cNvPr>
          <p:cNvSpPr/>
          <p:nvPr/>
        </p:nvSpPr>
        <p:spPr>
          <a:xfrm>
            <a:off x="2249295" y="1668074"/>
            <a:ext cx="1049312" cy="36809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A6A1343-191C-3DF7-9824-E04C7AE2CF6A}"/>
              </a:ext>
            </a:extLst>
          </p:cNvPr>
          <p:cNvSpPr/>
          <p:nvPr/>
        </p:nvSpPr>
        <p:spPr>
          <a:xfrm>
            <a:off x="1042970" y="1897091"/>
            <a:ext cx="1049312" cy="368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65D39E9-4282-DE9D-C3CA-0C420F6FB7DF}"/>
              </a:ext>
            </a:extLst>
          </p:cNvPr>
          <p:cNvSpPr/>
          <p:nvPr/>
        </p:nvSpPr>
        <p:spPr>
          <a:xfrm>
            <a:off x="2267550" y="2560826"/>
            <a:ext cx="1049312" cy="3680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F638C8B-6FD2-D25A-917D-1927ED825AA3}"/>
              </a:ext>
            </a:extLst>
          </p:cNvPr>
          <p:cNvSpPr/>
          <p:nvPr/>
        </p:nvSpPr>
        <p:spPr>
          <a:xfrm>
            <a:off x="662066" y="3281172"/>
            <a:ext cx="1049312" cy="3680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DB6B785-A6C6-39C6-6AF4-989AF9EC1E8D}"/>
              </a:ext>
            </a:extLst>
          </p:cNvPr>
          <p:cNvSpPr/>
          <p:nvPr/>
        </p:nvSpPr>
        <p:spPr>
          <a:xfrm>
            <a:off x="2249295" y="3745031"/>
            <a:ext cx="1443280" cy="36809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6.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02BCEC9-741D-DDF7-74B5-268C35BC218B}"/>
              </a:ext>
            </a:extLst>
          </p:cNvPr>
          <p:cNvSpPr/>
          <p:nvPr/>
        </p:nvSpPr>
        <p:spPr>
          <a:xfrm>
            <a:off x="1119653" y="4357972"/>
            <a:ext cx="1893370" cy="3680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6237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0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1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2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3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4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5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6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7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8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79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0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1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2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3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4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5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6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7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8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89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0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1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2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3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4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5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96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0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1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2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3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4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5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6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7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8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269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99" name="Rectangle 298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300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E13DBE8-CDE7-FAD3-A4CA-E341EB843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25" y="0"/>
            <a:ext cx="4598985" cy="16446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3300" b="1" noProof="0" dirty="0"/>
              <a:t>El </a:t>
            </a:r>
            <a:r>
              <a:rPr lang="es-CL" sz="3300" b="1" noProof="0" dirty="0" err="1"/>
              <a:t>cAtesiSmo</a:t>
            </a:r>
            <a:r>
              <a:rPr lang="es-CL" sz="3300" b="1" noProof="0" dirty="0"/>
              <a:t> de la Iglesias católica 357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8D74355-ACD0-9E41-0984-9A3673914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r="20918" b="-1"/>
          <a:stretch/>
        </p:blipFill>
        <p:spPr bwMode="auto">
          <a:xfrm>
            <a:off x="447674" y="178909"/>
            <a:ext cx="4552950" cy="65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4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5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7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8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9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0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1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2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3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4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5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6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7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8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9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0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1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2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3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4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5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6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7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8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9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0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2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3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4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5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6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7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8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9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0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1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2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4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5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6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7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8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9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0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1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2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3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4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5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6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ECFEEB8D-9FC3-2DDF-0392-F5F3A76B8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5411" y="1658938"/>
            <a:ext cx="6653214" cy="4960938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CL" sz="9600" b="1" noProof="0" dirty="0">
              <a:solidFill>
                <a:schemeClr val="tx1"/>
              </a:solidFill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L" sz="9600" b="1" noProof="0" dirty="0">
                <a:solidFill>
                  <a:schemeClr val="tx1"/>
                </a:solidFill>
              </a:rPr>
              <a:t>Por Haber sido hecho a </a:t>
            </a:r>
            <a:r>
              <a:rPr lang="es-CL" sz="9600" b="1" spc="-440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imagen de Dios, el ser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humano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tiene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la</a:t>
            </a:r>
            <a:r>
              <a:rPr lang="es-CL" sz="9600" b="1" spc="-440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dignidad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de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persona.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no es solamente algo,</a:t>
            </a:r>
            <a:r>
              <a:rPr lang="es-CL" sz="9600" b="1" spc="5" noProof="0" dirty="0">
                <a:solidFill>
                  <a:schemeClr val="tx1"/>
                </a:solidFill>
              </a:rPr>
              <a:t> </a:t>
            </a:r>
            <a:r>
              <a:rPr lang="es-CL" sz="9600" b="1" noProof="0" dirty="0">
                <a:solidFill>
                  <a:schemeClr val="tx1"/>
                </a:solidFill>
              </a:rPr>
              <a:t>sino alguien.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L" sz="9600" b="1" noProof="0" dirty="0">
                <a:solidFill>
                  <a:schemeClr val="tx1"/>
                </a:solidFill>
              </a:rPr>
              <a:t> Es capaz</a:t>
            </a:r>
            <a:r>
              <a:rPr lang="es-CL" sz="9600" b="1" spc="5" noProof="0" dirty="0">
                <a:solidFill>
                  <a:schemeClr val="tx1"/>
                </a:solidFill>
              </a:rPr>
              <a:t> conocerse, poseerse,  darse libremente y entrar en comunión con otras personas.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L" sz="9600" b="1" spc="5" noProof="0" dirty="0">
                <a:solidFill>
                  <a:schemeClr val="tx1"/>
                </a:solidFill>
              </a:rPr>
              <a:t> y es llamado por la Gracia a una alianza con su creador.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L" sz="9600" b="1" spc="5" noProof="0" dirty="0">
                <a:solidFill>
                  <a:schemeClr val="tx1"/>
                </a:solidFill>
              </a:rPr>
              <a:t> a ofrecerle una respuesta de amor que ningún otro ser puede dar en su lugar  </a:t>
            </a:r>
            <a:endParaRPr lang="es-CL" sz="9600" noProof="0" dirty="0">
              <a:solidFill>
                <a:schemeClr val="tx1"/>
              </a:solidFill>
            </a:endParaRPr>
          </a:p>
          <a:p>
            <a:pPr marL="4604385" indent="-228600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9469755" algn="l"/>
                <a:tab pos="10589895" algn="l"/>
                <a:tab pos="10881360" algn="l"/>
                <a:tab pos="11315700" algn="l"/>
              </a:tabLst>
            </a:pPr>
            <a:r>
              <a:rPr lang="es-CL" sz="500" b="1" noProof="0" dirty="0">
                <a:solidFill>
                  <a:schemeClr val="tx1"/>
                </a:solidFill>
              </a:rPr>
              <a:t>poseerse	y	de	darse</a:t>
            </a:r>
            <a:endParaRPr lang="es-CL" sz="500" noProof="0" dirty="0">
              <a:solidFill>
                <a:schemeClr val="tx1"/>
              </a:solidFill>
            </a:endParaRP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CL" sz="5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51B104-9B78-4A2B-B970-FA8ABE1CE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7" name="Rectangle 66">
              <a:extLst>
                <a:ext uri="{FF2B5EF4-FFF2-40B4-BE49-F238E27FC236}">
                  <a16:creationId xmlns:a16="http://schemas.microsoft.com/office/drawing/2014/main" id="{3A130E84-D02F-40FB-9BEB-520239271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noProof="0" dirty="0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5E142BFD-7D75-4518-BBDF-27C00AB4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E9A0826-A74B-B5DB-C9EB-59ED017A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112" y="1122362"/>
            <a:ext cx="4927314" cy="4933664"/>
          </a:xfrm>
        </p:spPr>
        <p:txBody>
          <a:bodyPr vert="horz" lIns="91440" tIns="45720" rIns="91440" bIns="45720" rtlCol="0" anchor="b">
            <a:noAutofit/>
          </a:bodyPr>
          <a:lstStyle/>
          <a:p>
            <a:pPr fontAlgn="base">
              <a:spcAft>
                <a:spcPts val="800"/>
              </a:spcAft>
              <a:tabLst>
                <a:tab pos="4860925" algn="l"/>
                <a:tab pos="5311140" algn="l"/>
              </a:tabLst>
            </a:pPr>
            <a:r>
              <a:rPr lang="es-CL" sz="3200" b="1" noProof="0" dirty="0">
                <a:effectLst/>
              </a:rPr>
              <a:t>Biblia</a:t>
            </a:r>
            <a:r>
              <a:rPr lang="es-CL" sz="3200" b="1" spc="-2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no</a:t>
            </a:r>
            <a:r>
              <a:rPr lang="es-CL" sz="3200" b="1" spc="-3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distingue</a:t>
            </a:r>
            <a:r>
              <a:rPr lang="es-CL" sz="3200" b="1" spc="-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entre</a:t>
            </a:r>
            <a:r>
              <a:rPr lang="es-CL" sz="3200" b="1" spc="-30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discapacidad</a:t>
            </a:r>
            <a:r>
              <a:rPr lang="es-CL" sz="3200" b="1" spc="-10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Y</a:t>
            </a:r>
            <a:r>
              <a:rPr lang="es-CL" sz="3200" b="1" spc="-3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enfermedad.</a:t>
            </a:r>
            <a:br>
              <a:rPr lang="es-CL" sz="3200" noProof="0" dirty="0">
                <a:effectLst/>
              </a:rPr>
            </a:br>
            <a:r>
              <a:rPr lang="es-CL" sz="3200" b="1" spc="-39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Por lo tanto, al mencionar “enfermedades” </a:t>
            </a:r>
            <a:br>
              <a:rPr lang="es-CL" sz="3200" noProof="0" dirty="0">
                <a:effectLst/>
              </a:rPr>
            </a:br>
            <a:r>
              <a:rPr lang="es-CL" sz="3200" b="1" noProof="0" dirty="0">
                <a:effectLst/>
              </a:rPr>
              <a:t>se habla</a:t>
            </a:r>
            <a:r>
              <a:rPr lang="es-CL" sz="3200" b="1" spc="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también</a:t>
            </a:r>
            <a:r>
              <a:rPr lang="es-CL" sz="3200" b="1" spc="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de</a:t>
            </a:r>
            <a:r>
              <a:rPr lang="es-CL" sz="3200" b="1" spc="-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diferentes</a:t>
            </a:r>
            <a:r>
              <a:rPr lang="es-CL" sz="3200" b="1" spc="5" noProof="0" dirty="0">
                <a:effectLst/>
              </a:rPr>
              <a:t> </a:t>
            </a:r>
            <a:r>
              <a:rPr lang="es-CL" sz="3200" b="1" noProof="0" dirty="0">
                <a:effectLst/>
              </a:rPr>
              <a:t>discapacidades.</a:t>
            </a:r>
            <a:br>
              <a:rPr lang="es-CL" sz="3200" noProof="0" dirty="0">
                <a:effectLst/>
              </a:rPr>
            </a:br>
            <a:endParaRPr lang="es-CL" sz="3200" noProof="0" dirty="0"/>
          </a:p>
        </p:txBody>
      </p:sp>
      <p:pic>
        <p:nvPicPr>
          <p:cNvPr id="3" name="Imagen 2" descr="Jesucristo puede sanar a los enfermos - Conexión SUD">
            <a:extLst>
              <a:ext uri="{FF2B5EF4-FFF2-40B4-BE49-F238E27FC236}">
                <a16:creationId xmlns:a16="http://schemas.microsoft.com/office/drawing/2014/main" id="{4188B41A-4179-B145-442E-2E3708389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r="30930" b="-1"/>
          <a:stretch/>
        </p:blipFill>
        <p:spPr bwMode="auto">
          <a:xfrm>
            <a:off x="0" y="10"/>
            <a:ext cx="6101597" cy="6857990"/>
          </a:xfrm>
          <a:prstGeom prst="rect">
            <a:avLst/>
          </a:prstGeom>
          <a:noFill/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4116A08-770E-4DC3-AAB6-E3E8E6CEC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6ADECFB2-F615-49A9-A242-A3D04CA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8E1F3AC6-5FF1-401B-91E4-180D1D356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72BC7A9D-387B-4877-B8E6-E8ABA6B26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4" name="Rectangle 8">
              <a:extLst>
                <a:ext uri="{FF2B5EF4-FFF2-40B4-BE49-F238E27FC236}">
                  <a16:creationId xmlns:a16="http://schemas.microsoft.com/office/drawing/2014/main" id="{9114560A-27D6-469D-992E-33A55B40B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CBF136EF-7DC2-47D2-974C-70044B5E9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6B03084D-F566-41C4-BE37-870FB5A0D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049DC21B-8236-4901-9ADD-E3167ABDE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304F4FEB-8B5B-45BA-988C-5FBF41059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E88E24C8-3D76-4C2F-84D1-BC3C2AACA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91C91468-4F8A-42F1-9505-02D92417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22581B1-C426-4189-85D6-C499D698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29DFD4C4-0517-4A6B-B423-E55582618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7ACD84D3-D09D-4C94-99D5-51713A1D6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37C2AEAB-1CC9-4A9A-8303-E1E0C1216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20ABD348-58FE-4371-AE12-C66FF8CA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408E0FAA-F0C5-4CB1-95FE-D3D96830F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F83C789F-2881-4822-A724-567720953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6B039120-5C84-4A03-9ADD-32EA6E5D4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440E956F-26EB-40C6-B500-1A4BB4ABF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D2449A75-05DC-4791-90F1-335CC6732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2A0F57CD-8F34-4F1D-BFF3-129352250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DB0DDCCE-FA18-4790-8F10-67FC66172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750A8178-D049-42D4-BA77-A262FE55F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B33B9383-8846-404B-85BE-E43F0773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79468103-A660-495B-BFDF-8E7D98A0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06F4CC44-94E1-47AF-893C-19C4A4AB4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E87F601E-2166-4FAE-AF96-2A1B17E46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DCDE2745-7AA5-416B-AC78-93C6EAE5D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9" name="Rectangle 33">
              <a:extLst>
                <a:ext uri="{FF2B5EF4-FFF2-40B4-BE49-F238E27FC236}">
                  <a16:creationId xmlns:a16="http://schemas.microsoft.com/office/drawing/2014/main" id="{7D5F7E44-496F-4025-AFD8-7EEC67AC1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0" name="Freeform 34">
              <a:extLst>
                <a:ext uri="{FF2B5EF4-FFF2-40B4-BE49-F238E27FC236}">
                  <a16:creationId xmlns:a16="http://schemas.microsoft.com/office/drawing/2014/main" id="{FA8ED221-FD77-4CD0-A9B9-3F97E40DC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94922F75-95BC-435D-B4BB-BCE65BAC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2" name="Freeform 36">
              <a:extLst>
                <a:ext uri="{FF2B5EF4-FFF2-40B4-BE49-F238E27FC236}">
                  <a16:creationId xmlns:a16="http://schemas.microsoft.com/office/drawing/2014/main" id="{CFB94884-EF28-419D-9147-20B2C9B1A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3" name="Freeform 37">
              <a:extLst>
                <a:ext uri="{FF2B5EF4-FFF2-40B4-BE49-F238E27FC236}">
                  <a16:creationId xmlns:a16="http://schemas.microsoft.com/office/drawing/2014/main" id="{94C72871-F5AC-46D1-97EF-94E4070A7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03ED1B15-6247-43B3-BEAE-DB699DE29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5" name="Freeform 39">
              <a:extLst>
                <a:ext uri="{FF2B5EF4-FFF2-40B4-BE49-F238E27FC236}">
                  <a16:creationId xmlns:a16="http://schemas.microsoft.com/office/drawing/2014/main" id="{FA3EA466-B483-4B4A-9FCB-9FFA8E538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6" name="Freeform 40">
              <a:extLst>
                <a:ext uri="{FF2B5EF4-FFF2-40B4-BE49-F238E27FC236}">
                  <a16:creationId xmlns:a16="http://schemas.microsoft.com/office/drawing/2014/main" id="{CCE5E17C-696E-46EB-B70D-586274216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7" name="Freeform 41">
              <a:extLst>
                <a:ext uri="{FF2B5EF4-FFF2-40B4-BE49-F238E27FC236}">
                  <a16:creationId xmlns:a16="http://schemas.microsoft.com/office/drawing/2014/main" id="{AB6022EC-6D09-4098-9A97-5A911C08C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8" name="Freeform 42">
              <a:extLst>
                <a:ext uri="{FF2B5EF4-FFF2-40B4-BE49-F238E27FC236}">
                  <a16:creationId xmlns:a16="http://schemas.microsoft.com/office/drawing/2014/main" id="{7E18073E-1315-4400-ABD9-C34AEAFBF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9" name="Freeform 43">
              <a:extLst>
                <a:ext uri="{FF2B5EF4-FFF2-40B4-BE49-F238E27FC236}">
                  <a16:creationId xmlns:a16="http://schemas.microsoft.com/office/drawing/2014/main" id="{5510509E-411D-4F1B-BDC6-3E5666896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0" name="Freeform 44">
              <a:extLst>
                <a:ext uri="{FF2B5EF4-FFF2-40B4-BE49-F238E27FC236}">
                  <a16:creationId xmlns:a16="http://schemas.microsoft.com/office/drawing/2014/main" id="{46F1A7E1-EC01-4288-87AE-C3B6434B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1" name="Rectangle 45">
              <a:extLst>
                <a:ext uri="{FF2B5EF4-FFF2-40B4-BE49-F238E27FC236}">
                  <a16:creationId xmlns:a16="http://schemas.microsoft.com/office/drawing/2014/main" id="{F7BBA432-5463-415B-BA54-3AA2B92D2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2" name="Freeform 46">
              <a:extLst>
                <a:ext uri="{FF2B5EF4-FFF2-40B4-BE49-F238E27FC236}">
                  <a16:creationId xmlns:a16="http://schemas.microsoft.com/office/drawing/2014/main" id="{66E19F01-137B-4A95-9313-CE6F7780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3" name="Freeform 47">
              <a:extLst>
                <a:ext uri="{FF2B5EF4-FFF2-40B4-BE49-F238E27FC236}">
                  <a16:creationId xmlns:a16="http://schemas.microsoft.com/office/drawing/2014/main" id="{38C0AACC-51F2-424F-9988-F3B621941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4" name="Freeform 48">
              <a:extLst>
                <a:ext uri="{FF2B5EF4-FFF2-40B4-BE49-F238E27FC236}">
                  <a16:creationId xmlns:a16="http://schemas.microsoft.com/office/drawing/2014/main" id="{7364A775-01A6-4012-88CF-58FDDBE4C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5" name="Freeform 49">
              <a:extLst>
                <a:ext uri="{FF2B5EF4-FFF2-40B4-BE49-F238E27FC236}">
                  <a16:creationId xmlns:a16="http://schemas.microsoft.com/office/drawing/2014/main" id="{C8C770C5-535A-4F1B-81CA-FD6F32C09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6" name="Freeform 50">
              <a:extLst>
                <a:ext uri="{FF2B5EF4-FFF2-40B4-BE49-F238E27FC236}">
                  <a16:creationId xmlns:a16="http://schemas.microsoft.com/office/drawing/2014/main" id="{55F9C3EF-BEB8-4836-8DE0-319E54496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7" name="Freeform 51">
              <a:extLst>
                <a:ext uri="{FF2B5EF4-FFF2-40B4-BE49-F238E27FC236}">
                  <a16:creationId xmlns:a16="http://schemas.microsoft.com/office/drawing/2014/main" id="{0976D9A1-85FC-406B-8AEA-AE3C056A4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8" name="Freeform 52">
              <a:extLst>
                <a:ext uri="{FF2B5EF4-FFF2-40B4-BE49-F238E27FC236}">
                  <a16:creationId xmlns:a16="http://schemas.microsoft.com/office/drawing/2014/main" id="{68BC6126-2A3A-4F1D-A565-BEF620660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9" name="Freeform 53">
              <a:extLst>
                <a:ext uri="{FF2B5EF4-FFF2-40B4-BE49-F238E27FC236}">
                  <a16:creationId xmlns:a16="http://schemas.microsoft.com/office/drawing/2014/main" id="{D8C7B98D-F83E-485D-B01D-270242E8F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0" name="Freeform 54">
              <a:extLst>
                <a:ext uri="{FF2B5EF4-FFF2-40B4-BE49-F238E27FC236}">
                  <a16:creationId xmlns:a16="http://schemas.microsoft.com/office/drawing/2014/main" id="{93D5E722-D236-478A-A13F-8FA4141D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1" name="Freeform 55">
              <a:extLst>
                <a:ext uri="{FF2B5EF4-FFF2-40B4-BE49-F238E27FC236}">
                  <a16:creationId xmlns:a16="http://schemas.microsoft.com/office/drawing/2014/main" id="{ABE1456F-F283-4BD5-A1B9-EF2423B68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2" name="Freeform 56">
              <a:extLst>
                <a:ext uri="{FF2B5EF4-FFF2-40B4-BE49-F238E27FC236}">
                  <a16:creationId xmlns:a16="http://schemas.microsoft.com/office/drawing/2014/main" id="{E4D1AC66-8164-4BBC-89D5-69FE7A4FC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3" name="Freeform 57">
              <a:extLst>
                <a:ext uri="{FF2B5EF4-FFF2-40B4-BE49-F238E27FC236}">
                  <a16:creationId xmlns:a16="http://schemas.microsoft.com/office/drawing/2014/main" id="{845A8868-488C-447D-979F-7E01B82AC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4" name="Freeform 58">
              <a:extLst>
                <a:ext uri="{FF2B5EF4-FFF2-40B4-BE49-F238E27FC236}">
                  <a16:creationId xmlns:a16="http://schemas.microsoft.com/office/drawing/2014/main" id="{948639B9-9B88-432B-914E-6B70BAEB1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7EB1C59-16D1-4C5E-9775-50CB40E02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08680D14-7FE7-4522-B5EE-76447F833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D82C01B5-EC9C-4883-B130-115321E8B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DBBE5E83-362F-4EA7-A96D-0BC830A21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3971FE03-8B37-43AF-8842-8D4411C3C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8E4E3D41-4CF7-4D15-854A-C4330D390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78B649D7-3C5D-462D-B06A-D065135FE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7A3DDEF1-D28A-48D9-8E48-B2003DF2E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4A56A02B-D000-45AB-B7DB-E47CA8E77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343CE08B-7325-4244-99EA-5E58C982D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7F08E29E-A67F-410A-A810-7000201BF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7987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8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9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0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1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2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3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4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5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6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7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8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69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0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1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2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3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4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5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6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7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8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79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0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1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2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3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84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49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0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3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4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57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L" noProof="0" dirty="0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CBC0B11-A34A-7C60-0914-3263367E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7"/>
            <a:ext cx="5894387" cy="327892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800"/>
              </a:spcAft>
            </a:pPr>
            <a:br>
              <a:rPr lang="es-CL" sz="3200" b="1" noProof="0" dirty="0">
                <a:effectLst/>
              </a:rPr>
            </a:br>
            <a:br>
              <a:rPr lang="es-CL" sz="3200" b="1" noProof="0" dirty="0">
                <a:effectLst/>
              </a:rPr>
            </a:br>
            <a:br>
              <a:rPr lang="es-CL" sz="3200" b="1" noProof="0" dirty="0">
                <a:effectLst/>
              </a:rPr>
            </a:br>
            <a:br>
              <a:rPr lang="es-CL" sz="3200" b="1" noProof="0" dirty="0">
                <a:effectLst/>
              </a:rPr>
            </a:br>
            <a:br>
              <a:rPr lang="es-CL" sz="3200" b="1" noProof="0" dirty="0">
                <a:effectLst/>
              </a:rPr>
            </a:br>
            <a:endParaRPr lang="es-CL" sz="3200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17A2C3-67D5-F681-26A7-A6B82E3F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7135" y="4055268"/>
            <a:ext cx="5894388" cy="18129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l" rtl="0" eaLnBrk="1" latinLnBrk="0" hangingPunct="1">
              <a:lnSpc>
                <a:spcPct val="120000"/>
              </a:lnSpc>
              <a:spcBef>
                <a:spcPts val="1000"/>
              </a:spcBef>
            </a:pP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Un</a:t>
            </a:r>
            <a:r>
              <a:rPr lang="es-CL" sz="2800" b="1" kern="1200" cap="all" spc="5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proverbio dice que es</a:t>
            </a:r>
            <a:r>
              <a:rPr lang="es-CL" sz="2800" b="1" kern="1200" cap="all" spc="5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mejor</a:t>
            </a:r>
            <a:r>
              <a:rPr lang="es-CL" sz="2800" b="1" kern="1200" cap="all" spc="-15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morir</a:t>
            </a:r>
            <a:r>
              <a:rPr lang="es-CL" sz="2800" b="1" kern="1200" cap="all" spc="-20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que</a:t>
            </a:r>
            <a:r>
              <a:rPr lang="es-CL" sz="2800" b="1" kern="1200" cap="all" spc="-20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vivir con</a:t>
            </a:r>
            <a:r>
              <a:rPr lang="es-CL" sz="2800" b="1" kern="1200" cap="all" spc="-435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una larga enfermedad.</a:t>
            </a:r>
            <a:r>
              <a:rPr lang="es-CL" sz="2800" b="1" kern="1200" cap="all" spc="5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</a:t>
            </a:r>
            <a:r>
              <a:rPr lang="es-CL" sz="2800" b="1" kern="1200" cap="all" baseline="0" noProof="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Eclo</a:t>
            </a:r>
            <a:r>
              <a:rPr lang="es-CL" sz="2800" b="1" kern="1200" cap="all" spc="-30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s-CL" sz="2800" b="1" kern="1200" cap="all" baseline="0" noProof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30,17)</a:t>
            </a:r>
            <a:endParaRPr lang="es-CL" sz="2800" b="1" noProof="0" dirty="0">
              <a:effectLst/>
            </a:endParaRPr>
          </a:p>
          <a:p>
            <a:endParaRPr lang="es-CL" noProof="0" dirty="0"/>
          </a:p>
        </p:txBody>
      </p:sp>
      <p:pic>
        <p:nvPicPr>
          <p:cNvPr id="5" name="Marcador de contenido 4" descr="Efeta - EVANGELIO LUNES: Jesús sana a un joven endemoniado MARCOS 9 14  Cuando volvieron a donde estaban los otros discípulos, los encontraron con  un grupo de gente a su alrededor, y">
            <a:extLst>
              <a:ext uri="{FF2B5EF4-FFF2-40B4-BE49-F238E27FC236}">
                <a16:creationId xmlns:a16="http://schemas.microsoft.com/office/drawing/2014/main" id="{05894CBB-9173-6E45-A46B-B48680633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r="14163" b="-2"/>
          <a:stretch/>
        </p:blipFill>
        <p:spPr bwMode="auto"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CAA146-B5D0-FA50-C79B-64BD9AF74A92}"/>
              </a:ext>
            </a:extLst>
          </p:cNvPr>
          <p:cNvSpPr txBox="1"/>
          <p:nvPr/>
        </p:nvSpPr>
        <p:spPr>
          <a:xfrm>
            <a:off x="1189037" y="921048"/>
            <a:ext cx="61009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600" b="1" noProof="0" dirty="0">
                <a:effectLst/>
              </a:rPr>
              <a:t>Si la salud es la mejor cosa que se puede tener, la enfermedad es el peor de todos los males.</a:t>
            </a:r>
            <a:br>
              <a:rPr lang="es-CL" sz="3600" noProof="0" dirty="0">
                <a:effectLst/>
              </a:rPr>
            </a:br>
            <a:endParaRPr lang="es-CL" sz="3600" noProof="0" dirty="0"/>
          </a:p>
        </p:txBody>
      </p:sp>
    </p:spTree>
    <p:extLst>
      <p:ext uri="{BB962C8B-B14F-4D97-AF65-F5344CB8AC3E}">
        <p14:creationId xmlns:p14="http://schemas.microsoft.com/office/powerpoint/2010/main" val="657570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8110</TotalTime>
  <Words>1773</Words>
  <Application>Microsoft Office PowerPoint</Application>
  <PresentationFormat>Panorámica</PresentationFormat>
  <Paragraphs>185</Paragraphs>
  <Slides>46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8" baseType="lpstr">
      <vt:lpstr>Abadi</vt:lpstr>
      <vt:lpstr>ADLaM Display</vt:lpstr>
      <vt:lpstr>Algerian</vt:lpstr>
      <vt:lpstr>Amasis MT Pro</vt:lpstr>
      <vt:lpstr>Aptos</vt:lpstr>
      <vt:lpstr>Arial</vt:lpstr>
      <vt:lpstr>Britannic Bold</vt:lpstr>
      <vt:lpstr>Calibri</vt:lpstr>
      <vt:lpstr>Cooper Black</vt:lpstr>
      <vt:lpstr>Tw Cen MT</vt:lpstr>
      <vt:lpstr>Wingdings</vt:lpstr>
      <vt:lpstr>Circuito</vt:lpstr>
      <vt:lpstr> Catequesis inclusiva  2025</vt:lpstr>
      <vt:lpstr>LA BIBLIA Y LA PERSONA CON DISCAPACIDAD EN EL ANTIGUO TESTAMENTO </vt:lpstr>
      <vt:lpstr>Dijo Dios:</vt:lpstr>
      <vt:lpstr>Presentación de PowerPoint</vt:lpstr>
      <vt:lpstr>  DIMENCION HUMANA DE PERSONA </vt:lpstr>
      <vt:lpstr>Presentación de PowerPoint</vt:lpstr>
      <vt:lpstr>El cAtesiSmo de la Iglesias católica 357</vt:lpstr>
      <vt:lpstr>Biblia no distingue entre discapacidad Y enfermedad.  Por lo tanto, al mencionar “enfermedades”  se habla también de diferentes discapacidades. </vt:lpstr>
      <vt:lpstr>     </vt:lpstr>
      <vt:lpstr>Presentación de PowerPoint</vt:lpstr>
      <vt:lpstr>En la Biblia, el estudio de las causas de las enfermedades está poco desarrollado. Por eso, los  nombres que la Biblia da  a las enfermedades son bastante primitivos y muy genéricos: </vt:lpstr>
      <vt:lpstr>Los profetas son invitados por el pueblo para ir a rezar por                             los enfermos.  El profeta Isaías intercede por el rey Ezequías que está enfermo. </vt:lpstr>
      <vt:lpstr>Presentación de PowerPoint</vt:lpstr>
      <vt:lpstr>Presentación de PowerPoint</vt:lpstr>
      <vt:lpstr>La medicina era ejercida por los sacerdotes. </vt:lpstr>
      <vt:lpstr>La realidad que vivía una persona con discapacidad en la época del antiguo testamento era de doble marginación.  Por un lado, la propia limitación que podía sentir frente a otros y, por otro, la limitación social causada por el rechazo y la marginación. </vt:lpstr>
      <vt:lpstr>LA BIBLIA Y LAS PERSONAS CON DISCAPACIDAD EN EL NUEVO TESTAMENTO </vt:lpstr>
      <vt:lpstr>NUEVO TESTAMENTO</vt:lpstr>
      <vt:lpstr> LAS ENFERMEDADES SON CAUSADAS POR MALOS ESPIRITUS  MC 1/ 23    LC 13/11   MT 9/23</vt:lpstr>
      <vt:lpstr>Presentación de PowerPoint</vt:lpstr>
      <vt:lpstr>JESUS sigue LOS TRES CAMINOS DE LA ACTIVIDAD PROFETICA </vt:lpstr>
      <vt:lpstr>JESÚS CREA EL MILAGRO DE LA SALUD</vt:lpstr>
      <vt:lpstr>CONFLICTOS </vt:lpstr>
      <vt:lpstr>ACOGIDA DE JESUS A LOS  ENFERMOS  SE CONVERTÍAN EN AGRESIÓN O TRANSGRESIÓN DEL SISTEMA: </vt:lpstr>
      <vt:lpstr>Presentación de PowerPoint</vt:lpstr>
      <vt:lpstr>Jesús incomoda la celebración en la sinagoga llamando al frente a un enfermo (Mc 3,3), y escuchando a aquella  mujer de edad contra la voluntad del coordinador de la  sinagoga (Lc 13,10-17), y curó a los dos.</vt:lpstr>
      <vt:lpstr>Jesús acoge a los leprosos y  les toca, transgrediendo así  la ley de la pureza legal que  marginaba a los leprosos y enfermos de la piel. (Lc 5,12-14). </vt:lpstr>
      <vt:lpstr> EN NOMBRE DE DIOS: * Expulsaban de la comunidad a los pobres y a los ignorantes (Jn 7,49) </vt:lpstr>
      <vt:lpstr>  EL PAPA FRANCISCO En la presentación de las orientaciones pastorales número 22 nos invita  A estar atentos </vt:lpstr>
      <vt:lpstr>Línea pastoral n. 3                                                   una iglesia en salida   que humaniza, evangeliza y misiona </vt:lpstr>
      <vt:lpstr>ESTE EQUIPO DE CATEQUESIS INCLUSIVA. TIENE COMO MISION   1.  Promover y acompañar a las comunidades en la visibilización  de esta realidad social, nuevos rostros excluidos,  en este caso las  personas en situación de discapacidad. </vt:lpstr>
      <vt:lpstr>2. Responder a las comunidades que soliciten información y formación para los catequistas en temáticas de inclusión.    3. Realizar talleres de formación, metodologías pedagógicas y sugerencias de materiales  para personas en situación de DISCAPACIDAD </vt:lpstr>
      <vt:lpstr>4. Profundización sobre los criterios pastorales de la catequesis para personas en situación de DISCAPACIDAD.     5. Desarrollar e implementar la catequesis inclusiva y facilitar el encuentro con Jesús al catequizando y su familia.</vt:lpstr>
      <vt:lpstr>DESCRIPCION : MOTIVAR A LAS COMUNIDADES CRISTIANAS, CONSTRUIR RAMPAS Y ELIMINAR BARRERAS QUE NOS IMPIDEN VER A LAS PERSONAS EN SITUACION DE DISCAPACIDAD COMO SUJETOS ACTIVOS QUE APORTAN Y CONSTRUYEN UNA COMUNIDAD MAS INCLUSIVA.    </vt:lpstr>
      <vt:lpstr>Presentación de PowerPoint</vt:lpstr>
      <vt:lpstr>Presentación de PowerPoint</vt:lpstr>
      <vt:lpstr>                                    </vt:lpstr>
      <vt:lpstr> </vt:lpstr>
      <vt:lpstr>TIPS para abordar nuestra misión     - SALIR DE LA ZONA DE CONFORT    - TENER EL ENTUSIASMO, LA MOTIVACION   -  MUCHO AMOR  - FORMARNOS     -  tratarlos con respeto y cariño    -preguntar  - ¿cómo se sienten, que le gusta, como    quieren que los llamen, etc.?    - EN CADA CATEQUESIS UTILIZACION DE LOS SENTIDOS  LECTURA PICTOGRAFICAS   </vt:lpstr>
      <vt:lpstr>Presentación de PowerPoint</vt:lpstr>
      <vt:lpstr>Presentación de PowerPoint</vt:lpstr>
      <vt:lpstr> PLANIFICAR AMPLIAR EL EQUIPO CON REPRESENTANTES DE CADA COMUNIDAD FORMACION PERMANENTE. libro: orientaciones para la  catequesis inclusiva  </vt:lpstr>
      <vt:lpstr>COMO PLANIFICAR  </vt:lpstr>
      <vt:lpstr> </vt:lpstr>
      <vt:lpstr>Presentación de PowerPoint</vt:lpstr>
      <vt:lpstr>¡¡¡Ánimo, contamos con tu participación para formar este equipo!!!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Catequesis inclusiva 2023</dc:title>
  <dc:creator>Gloria Barahona Heraldo</dc:creator>
  <cp:lastModifiedBy>Gloria Barahona Heraldo</cp:lastModifiedBy>
  <cp:revision>58</cp:revision>
  <cp:lastPrinted>2024-05-22T21:46:23Z</cp:lastPrinted>
  <dcterms:created xsi:type="dcterms:W3CDTF">2023-04-19T02:03:52Z</dcterms:created>
  <dcterms:modified xsi:type="dcterms:W3CDTF">2025-04-07T17:09:30Z</dcterms:modified>
</cp:coreProperties>
</file>